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2" r:id="rId3"/>
    <p:sldId id="260" r:id="rId4"/>
    <p:sldId id="259" r:id="rId5"/>
    <p:sldId id="261" r:id="rId6"/>
    <p:sldId id="257" r:id="rId7"/>
    <p:sldId id="258" r:id="rId8"/>
    <p:sldId id="264"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74" autoAdjust="0"/>
    <p:restoredTop sz="66889" autoAdjust="0"/>
  </p:normalViewPr>
  <p:slideViewPr>
    <p:cSldViewPr snapToGrid="0">
      <p:cViewPr varScale="1">
        <p:scale>
          <a:sx n="68" d="100"/>
          <a:sy n="68" d="100"/>
        </p:scale>
        <p:origin x="936"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3.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D75739-532E-484B-AB54-D40A887617C1}" type="doc">
      <dgm:prSet loTypeId="urn:microsoft.com/office/officeart/2016/7/layout/VerticalDownArrowProcess" loCatId="process" qsTypeId="urn:microsoft.com/office/officeart/2005/8/quickstyle/simple1" qsCatId="simple" csTypeId="urn:microsoft.com/office/officeart/2005/8/colors/accent1_3" csCatId="accent1" phldr="1"/>
      <dgm:spPr/>
      <dgm:t>
        <a:bodyPr/>
        <a:lstStyle/>
        <a:p>
          <a:endParaRPr lang="en-US"/>
        </a:p>
      </dgm:t>
    </dgm:pt>
    <dgm:pt modelId="{37A4CA7F-A9DD-48DA-81E2-7C378C845542}">
      <dgm:prSet/>
      <dgm:spPr>
        <a:solidFill>
          <a:schemeClr val="tx2">
            <a:lumMod val="25000"/>
            <a:lumOff val="75000"/>
          </a:schemeClr>
        </a:solidFill>
      </dgm:spPr>
      <dgm:t>
        <a:bodyPr/>
        <a:lstStyle/>
        <a:p>
          <a:r>
            <a:rPr lang="en-US" dirty="0"/>
            <a:t>Run</a:t>
          </a:r>
        </a:p>
      </dgm:t>
    </dgm:pt>
    <dgm:pt modelId="{CD91766C-DF53-469F-BADC-3827ADCFDB08}" type="parTrans" cxnId="{6FCDB279-2EEA-4553-B345-512331DBD24B}">
      <dgm:prSet/>
      <dgm:spPr/>
      <dgm:t>
        <a:bodyPr/>
        <a:lstStyle/>
        <a:p>
          <a:endParaRPr lang="en-US"/>
        </a:p>
      </dgm:t>
    </dgm:pt>
    <dgm:pt modelId="{B6C00ED6-9174-4CE0-BBCF-EBC5AAFCA3DB}" type="sibTrans" cxnId="{6FCDB279-2EEA-4553-B345-512331DBD24B}">
      <dgm:prSet/>
      <dgm:spPr/>
      <dgm:t>
        <a:bodyPr/>
        <a:lstStyle/>
        <a:p>
          <a:endParaRPr lang="en-US"/>
        </a:p>
      </dgm:t>
    </dgm:pt>
    <dgm:pt modelId="{D830BB16-271C-424A-9924-F6BC3640056C}">
      <dgm:prSet/>
      <dgm:spPr/>
      <dgm:t>
        <a:bodyPr/>
        <a:lstStyle/>
        <a:p>
          <a:r>
            <a:rPr lang="en-US"/>
            <a:t>Run a Stepwise selection</a:t>
          </a:r>
        </a:p>
      </dgm:t>
    </dgm:pt>
    <dgm:pt modelId="{5893454E-15D0-437F-8551-B98C4C7DDA83}" type="parTrans" cxnId="{57EE5B39-36C0-4542-B38E-D9E01288877E}">
      <dgm:prSet/>
      <dgm:spPr/>
      <dgm:t>
        <a:bodyPr/>
        <a:lstStyle/>
        <a:p>
          <a:endParaRPr lang="en-US"/>
        </a:p>
      </dgm:t>
    </dgm:pt>
    <dgm:pt modelId="{F74B58A0-6134-4FBB-8D17-8B4C95131F1C}" type="sibTrans" cxnId="{57EE5B39-36C0-4542-B38E-D9E01288877E}">
      <dgm:prSet/>
      <dgm:spPr/>
      <dgm:t>
        <a:bodyPr/>
        <a:lstStyle/>
        <a:p>
          <a:endParaRPr lang="en-US"/>
        </a:p>
      </dgm:t>
    </dgm:pt>
    <dgm:pt modelId="{9234A88A-ECF3-406E-BC02-5D248BF280B2}">
      <dgm:prSet/>
      <dgm:spPr/>
      <dgm:t>
        <a:bodyPr/>
        <a:lstStyle/>
        <a:p>
          <a:r>
            <a:rPr lang="en-US" dirty="0"/>
            <a:t>Remove</a:t>
          </a:r>
        </a:p>
      </dgm:t>
    </dgm:pt>
    <dgm:pt modelId="{7E772CF2-FE59-4658-BE03-ACDED282E47C}" type="parTrans" cxnId="{B7EB3B46-8D9C-4DE7-9DFD-358B639F9D4A}">
      <dgm:prSet/>
      <dgm:spPr/>
      <dgm:t>
        <a:bodyPr/>
        <a:lstStyle/>
        <a:p>
          <a:endParaRPr lang="en-US"/>
        </a:p>
      </dgm:t>
    </dgm:pt>
    <dgm:pt modelId="{A31FBFF2-F0F7-428E-A1F0-7BC5BD01C722}" type="sibTrans" cxnId="{B7EB3B46-8D9C-4DE7-9DFD-358B639F9D4A}">
      <dgm:prSet/>
      <dgm:spPr/>
      <dgm:t>
        <a:bodyPr/>
        <a:lstStyle/>
        <a:p>
          <a:endParaRPr lang="en-US"/>
        </a:p>
      </dgm:t>
    </dgm:pt>
    <dgm:pt modelId="{9B5AA4F5-4E9B-4A88-AAC7-3BAC766CE3A7}">
      <dgm:prSet/>
      <dgm:spPr/>
      <dgm:t>
        <a:bodyPr/>
        <a:lstStyle/>
        <a:p>
          <a:r>
            <a:rPr lang="en-US"/>
            <a:t>Remove High P value predictors</a:t>
          </a:r>
        </a:p>
      </dgm:t>
    </dgm:pt>
    <dgm:pt modelId="{F50FDE5C-471E-4A44-989A-D3C40339916E}" type="parTrans" cxnId="{8D4F82BB-0ADB-4C75-AF81-A4B7378604A9}">
      <dgm:prSet/>
      <dgm:spPr/>
      <dgm:t>
        <a:bodyPr/>
        <a:lstStyle/>
        <a:p>
          <a:endParaRPr lang="en-US"/>
        </a:p>
      </dgm:t>
    </dgm:pt>
    <dgm:pt modelId="{4BFB3C3F-3A7E-4093-82A7-44400DA201F9}" type="sibTrans" cxnId="{8D4F82BB-0ADB-4C75-AF81-A4B7378604A9}">
      <dgm:prSet/>
      <dgm:spPr/>
      <dgm:t>
        <a:bodyPr/>
        <a:lstStyle/>
        <a:p>
          <a:endParaRPr lang="en-US"/>
        </a:p>
      </dgm:t>
    </dgm:pt>
    <dgm:pt modelId="{8C7242A0-1F34-4D31-98CF-B51BFF8C82F5}">
      <dgm:prSet/>
      <dgm:spPr/>
      <dgm:t>
        <a:bodyPr/>
        <a:lstStyle/>
        <a:p>
          <a:r>
            <a:rPr lang="en-US"/>
            <a:t>Apply</a:t>
          </a:r>
        </a:p>
      </dgm:t>
    </dgm:pt>
    <dgm:pt modelId="{32E08789-2D40-44DA-829C-43397611C9F0}" type="parTrans" cxnId="{EC5DDF9B-6989-4402-BF8B-43DE06059973}">
      <dgm:prSet/>
      <dgm:spPr/>
      <dgm:t>
        <a:bodyPr/>
        <a:lstStyle/>
        <a:p>
          <a:endParaRPr lang="en-US"/>
        </a:p>
      </dgm:t>
    </dgm:pt>
    <dgm:pt modelId="{4B2CD3C1-26A6-4C1A-B20E-F61644214DFF}" type="sibTrans" cxnId="{EC5DDF9B-6989-4402-BF8B-43DE06059973}">
      <dgm:prSet/>
      <dgm:spPr/>
      <dgm:t>
        <a:bodyPr/>
        <a:lstStyle/>
        <a:p>
          <a:endParaRPr lang="en-US"/>
        </a:p>
      </dgm:t>
    </dgm:pt>
    <dgm:pt modelId="{526F5007-A184-442F-B9B5-7ACD444DF93D}">
      <dgm:prSet/>
      <dgm:spPr/>
      <dgm:t>
        <a:bodyPr/>
        <a:lstStyle/>
        <a:p>
          <a:r>
            <a:rPr lang="en-US"/>
            <a:t>Apply a log function to decrease Multicollinearity</a:t>
          </a:r>
        </a:p>
      </dgm:t>
    </dgm:pt>
    <dgm:pt modelId="{ECB23B95-A3CC-42D6-A961-FD596A8B324A}" type="parTrans" cxnId="{E123D493-202F-40BA-9051-9AC23B482824}">
      <dgm:prSet/>
      <dgm:spPr/>
      <dgm:t>
        <a:bodyPr/>
        <a:lstStyle/>
        <a:p>
          <a:endParaRPr lang="en-US"/>
        </a:p>
      </dgm:t>
    </dgm:pt>
    <dgm:pt modelId="{29F31A7C-E238-45C3-A68B-FD7362FF731A}" type="sibTrans" cxnId="{E123D493-202F-40BA-9051-9AC23B482824}">
      <dgm:prSet/>
      <dgm:spPr/>
      <dgm:t>
        <a:bodyPr/>
        <a:lstStyle/>
        <a:p>
          <a:endParaRPr lang="en-US"/>
        </a:p>
      </dgm:t>
    </dgm:pt>
    <dgm:pt modelId="{8EFA84BD-52FA-4DD7-AA74-5BA763362B3F}" type="pres">
      <dgm:prSet presAssocID="{8DD75739-532E-484B-AB54-D40A887617C1}" presName="Name0" presStyleCnt="0">
        <dgm:presLayoutVars>
          <dgm:dir/>
          <dgm:animLvl val="lvl"/>
          <dgm:resizeHandles val="exact"/>
        </dgm:presLayoutVars>
      </dgm:prSet>
      <dgm:spPr/>
    </dgm:pt>
    <dgm:pt modelId="{186F26A2-5D5C-4FA5-BA25-CD6E7F9C5C43}" type="pres">
      <dgm:prSet presAssocID="{8C7242A0-1F34-4D31-98CF-B51BFF8C82F5}" presName="boxAndChildren" presStyleCnt="0"/>
      <dgm:spPr/>
    </dgm:pt>
    <dgm:pt modelId="{6549487B-5663-42BB-B69D-69E601DE4843}" type="pres">
      <dgm:prSet presAssocID="{8C7242A0-1F34-4D31-98CF-B51BFF8C82F5}" presName="parentTextBox" presStyleLbl="alignNode1" presStyleIdx="0" presStyleCnt="3"/>
      <dgm:spPr/>
    </dgm:pt>
    <dgm:pt modelId="{F4967198-1798-4F2E-A5AE-5917A4B43C43}" type="pres">
      <dgm:prSet presAssocID="{8C7242A0-1F34-4D31-98CF-B51BFF8C82F5}" presName="descendantBox" presStyleLbl="bgAccFollowNode1" presStyleIdx="0" presStyleCnt="3"/>
      <dgm:spPr/>
    </dgm:pt>
    <dgm:pt modelId="{3B61379A-8305-4346-A21B-D421711BC3FD}" type="pres">
      <dgm:prSet presAssocID="{A31FBFF2-F0F7-428E-A1F0-7BC5BD01C722}" presName="sp" presStyleCnt="0"/>
      <dgm:spPr/>
    </dgm:pt>
    <dgm:pt modelId="{BAA72FF4-2310-4CCD-ACCE-8290CA4FA26C}" type="pres">
      <dgm:prSet presAssocID="{9234A88A-ECF3-406E-BC02-5D248BF280B2}" presName="arrowAndChildren" presStyleCnt="0"/>
      <dgm:spPr/>
    </dgm:pt>
    <dgm:pt modelId="{0D4DBD5E-7B2B-4624-9D5E-2B437F378C15}" type="pres">
      <dgm:prSet presAssocID="{9234A88A-ECF3-406E-BC02-5D248BF280B2}" presName="parentTextArrow" presStyleLbl="node1" presStyleIdx="0" presStyleCnt="0"/>
      <dgm:spPr/>
    </dgm:pt>
    <dgm:pt modelId="{1C22BDEF-1A27-4015-89A6-22947EFA4CB2}" type="pres">
      <dgm:prSet presAssocID="{9234A88A-ECF3-406E-BC02-5D248BF280B2}" presName="arrow" presStyleLbl="alignNode1" presStyleIdx="1" presStyleCnt="3" custLinFactNeighborY="-2102"/>
      <dgm:spPr/>
    </dgm:pt>
    <dgm:pt modelId="{0773390B-91D1-4DAD-8429-020355EC028A}" type="pres">
      <dgm:prSet presAssocID="{9234A88A-ECF3-406E-BC02-5D248BF280B2}" presName="descendantArrow" presStyleLbl="bgAccFollowNode1" presStyleIdx="1" presStyleCnt="3"/>
      <dgm:spPr/>
    </dgm:pt>
    <dgm:pt modelId="{7718C015-2DF6-4981-997C-E565BB769892}" type="pres">
      <dgm:prSet presAssocID="{B6C00ED6-9174-4CE0-BBCF-EBC5AAFCA3DB}" presName="sp" presStyleCnt="0"/>
      <dgm:spPr/>
    </dgm:pt>
    <dgm:pt modelId="{8A06B1DE-4A0A-48C1-BDCE-8214E96D4727}" type="pres">
      <dgm:prSet presAssocID="{37A4CA7F-A9DD-48DA-81E2-7C378C845542}" presName="arrowAndChildren" presStyleCnt="0"/>
      <dgm:spPr/>
    </dgm:pt>
    <dgm:pt modelId="{B41DFFE3-28AE-46BA-B126-57B917EDD726}" type="pres">
      <dgm:prSet presAssocID="{37A4CA7F-A9DD-48DA-81E2-7C378C845542}" presName="parentTextArrow" presStyleLbl="node1" presStyleIdx="0" presStyleCnt="0"/>
      <dgm:spPr/>
    </dgm:pt>
    <dgm:pt modelId="{D5F8F9AA-9244-4F84-8138-DDB5A21B75FA}" type="pres">
      <dgm:prSet presAssocID="{37A4CA7F-A9DD-48DA-81E2-7C378C845542}" presName="arrow" presStyleLbl="alignNode1" presStyleIdx="2" presStyleCnt="3"/>
      <dgm:spPr/>
    </dgm:pt>
    <dgm:pt modelId="{F35EAC98-66E9-4C47-A5AE-BD75DF4A3FC8}" type="pres">
      <dgm:prSet presAssocID="{37A4CA7F-A9DD-48DA-81E2-7C378C845542}" presName="descendantArrow" presStyleLbl="bgAccFollowNode1" presStyleIdx="2" presStyleCnt="3"/>
      <dgm:spPr/>
    </dgm:pt>
  </dgm:ptLst>
  <dgm:cxnLst>
    <dgm:cxn modelId="{8F9E5A1B-D458-4397-9EFD-42CF319D1E35}" type="presOf" srcId="{9B5AA4F5-4E9B-4A88-AAC7-3BAC766CE3A7}" destId="{0773390B-91D1-4DAD-8429-020355EC028A}" srcOrd="0" destOrd="0" presId="urn:microsoft.com/office/officeart/2016/7/layout/VerticalDownArrowProcess"/>
    <dgm:cxn modelId="{B3ED1634-97E9-49F6-9E4E-77177DB9F043}" type="presOf" srcId="{526F5007-A184-442F-B9B5-7ACD444DF93D}" destId="{F4967198-1798-4F2E-A5AE-5917A4B43C43}" srcOrd="0" destOrd="0" presId="urn:microsoft.com/office/officeart/2016/7/layout/VerticalDownArrowProcess"/>
    <dgm:cxn modelId="{57EE5B39-36C0-4542-B38E-D9E01288877E}" srcId="{37A4CA7F-A9DD-48DA-81E2-7C378C845542}" destId="{D830BB16-271C-424A-9924-F6BC3640056C}" srcOrd="0" destOrd="0" parTransId="{5893454E-15D0-437F-8551-B98C4C7DDA83}" sibTransId="{F74B58A0-6134-4FBB-8D17-8B4C95131F1C}"/>
    <dgm:cxn modelId="{8D08915F-68A2-4EF9-86A7-E4B3860AA39F}" type="presOf" srcId="{8C7242A0-1F34-4D31-98CF-B51BFF8C82F5}" destId="{6549487B-5663-42BB-B69D-69E601DE4843}" srcOrd="0" destOrd="0" presId="urn:microsoft.com/office/officeart/2016/7/layout/VerticalDownArrowProcess"/>
    <dgm:cxn modelId="{E761A462-B049-42F1-8450-2E1761C2F5CA}" type="presOf" srcId="{9234A88A-ECF3-406E-BC02-5D248BF280B2}" destId="{0D4DBD5E-7B2B-4624-9D5E-2B437F378C15}" srcOrd="0" destOrd="0" presId="urn:microsoft.com/office/officeart/2016/7/layout/VerticalDownArrowProcess"/>
    <dgm:cxn modelId="{B7EB3B46-8D9C-4DE7-9DFD-358B639F9D4A}" srcId="{8DD75739-532E-484B-AB54-D40A887617C1}" destId="{9234A88A-ECF3-406E-BC02-5D248BF280B2}" srcOrd="1" destOrd="0" parTransId="{7E772CF2-FE59-4658-BE03-ACDED282E47C}" sibTransId="{A31FBFF2-F0F7-428E-A1F0-7BC5BD01C722}"/>
    <dgm:cxn modelId="{6FCDB279-2EEA-4553-B345-512331DBD24B}" srcId="{8DD75739-532E-484B-AB54-D40A887617C1}" destId="{37A4CA7F-A9DD-48DA-81E2-7C378C845542}" srcOrd="0" destOrd="0" parTransId="{CD91766C-DF53-469F-BADC-3827ADCFDB08}" sibTransId="{B6C00ED6-9174-4CE0-BBCF-EBC5AAFCA3DB}"/>
    <dgm:cxn modelId="{D6FDE686-7C14-4A3C-902B-9797BF49945D}" type="presOf" srcId="{8DD75739-532E-484B-AB54-D40A887617C1}" destId="{8EFA84BD-52FA-4DD7-AA74-5BA763362B3F}" srcOrd="0" destOrd="0" presId="urn:microsoft.com/office/officeart/2016/7/layout/VerticalDownArrowProcess"/>
    <dgm:cxn modelId="{D4E2FA92-A86F-48A2-A61A-A632A3CE6A48}" type="presOf" srcId="{D830BB16-271C-424A-9924-F6BC3640056C}" destId="{F35EAC98-66E9-4C47-A5AE-BD75DF4A3FC8}" srcOrd="0" destOrd="0" presId="urn:microsoft.com/office/officeart/2016/7/layout/VerticalDownArrowProcess"/>
    <dgm:cxn modelId="{E123D493-202F-40BA-9051-9AC23B482824}" srcId="{8C7242A0-1F34-4D31-98CF-B51BFF8C82F5}" destId="{526F5007-A184-442F-B9B5-7ACD444DF93D}" srcOrd="0" destOrd="0" parTransId="{ECB23B95-A3CC-42D6-A961-FD596A8B324A}" sibTransId="{29F31A7C-E238-45C3-A68B-FD7362FF731A}"/>
    <dgm:cxn modelId="{EC5DDF9B-6989-4402-BF8B-43DE06059973}" srcId="{8DD75739-532E-484B-AB54-D40A887617C1}" destId="{8C7242A0-1F34-4D31-98CF-B51BFF8C82F5}" srcOrd="2" destOrd="0" parTransId="{32E08789-2D40-44DA-829C-43397611C9F0}" sibTransId="{4B2CD3C1-26A6-4C1A-B20E-F61644214DFF}"/>
    <dgm:cxn modelId="{EC2185B1-163D-4CC0-A237-28392527BCAC}" type="presOf" srcId="{9234A88A-ECF3-406E-BC02-5D248BF280B2}" destId="{1C22BDEF-1A27-4015-89A6-22947EFA4CB2}" srcOrd="1" destOrd="0" presId="urn:microsoft.com/office/officeart/2016/7/layout/VerticalDownArrowProcess"/>
    <dgm:cxn modelId="{8D4F82BB-0ADB-4C75-AF81-A4B7378604A9}" srcId="{9234A88A-ECF3-406E-BC02-5D248BF280B2}" destId="{9B5AA4F5-4E9B-4A88-AAC7-3BAC766CE3A7}" srcOrd="0" destOrd="0" parTransId="{F50FDE5C-471E-4A44-989A-D3C40339916E}" sibTransId="{4BFB3C3F-3A7E-4093-82A7-44400DA201F9}"/>
    <dgm:cxn modelId="{4FF881DE-2F54-4FA9-BEE6-192E60ECB75C}" type="presOf" srcId="{37A4CA7F-A9DD-48DA-81E2-7C378C845542}" destId="{D5F8F9AA-9244-4F84-8138-DDB5A21B75FA}" srcOrd="1" destOrd="0" presId="urn:microsoft.com/office/officeart/2016/7/layout/VerticalDownArrowProcess"/>
    <dgm:cxn modelId="{A62A1FE5-1C1C-4EA3-A59B-249455347E58}" type="presOf" srcId="{37A4CA7F-A9DD-48DA-81E2-7C378C845542}" destId="{B41DFFE3-28AE-46BA-B126-57B917EDD726}" srcOrd="0" destOrd="0" presId="urn:microsoft.com/office/officeart/2016/7/layout/VerticalDownArrowProcess"/>
    <dgm:cxn modelId="{EDE733F6-0803-4DDE-AB49-4AECCAB64CB9}" type="presParOf" srcId="{8EFA84BD-52FA-4DD7-AA74-5BA763362B3F}" destId="{186F26A2-5D5C-4FA5-BA25-CD6E7F9C5C43}" srcOrd="0" destOrd="0" presId="urn:microsoft.com/office/officeart/2016/7/layout/VerticalDownArrowProcess"/>
    <dgm:cxn modelId="{81FF4C32-B5D7-4AB6-A48A-D45B8F6BE5C2}" type="presParOf" srcId="{186F26A2-5D5C-4FA5-BA25-CD6E7F9C5C43}" destId="{6549487B-5663-42BB-B69D-69E601DE4843}" srcOrd="0" destOrd="0" presId="urn:microsoft.com/office/officeart/2016/7/layout/VerticalDownArrowProcess"/>
    <dgm:cxn modelId="{255F512F-A226-47E4-81CF-5292D6E112CC}" type="presParOf" srcId="{186F26A2-5D5C-4FA5-BA25-CD6E7F9C5C43}" destId="{F4967198-1798-4F2E-A5AE-5917A4B43C43}" srcOrd="1" destOrd="0" presId="urn:microsoft.com/office/officeart/2016/7/layout/VerticalDownArrowProcess"/>
    <dgm:cxn modelId="{8133B159-440E-4910-ACEC-6C22B0048925}" type="presParOf" srcId="{8EFA84BD-52FA-4DD7-AA74-5BA763362B3F}" destId="{3B61379A-8305-4346-A21B-D421711BC3FD}" srcOrd="1" destOrd="0" presId="urn:microsoft.com/office/officeart/2016/7/layout/VerticalDownArrowProcess"/>
    <dgm:cxn modelId="{6BC05A08-01F7-43D6-8CA5-8855DB3515FD}" type="presParOf" srcId="{8EFA84BD-52FA-4DD7-AA74-5BA763362B3F}" destId="{BAA72FF4-2310-4CCD-ACCE-8290CA4FA26C}" srcOrd="2" destOrd="0" presId="urn:microsoft.com/office/officeart/2016/7/layout/VerticalDownArrowProcess"/>
    <dgm:cxn modelId="{490F7BD9-14DA-4C65-81BF-231B7EE02CE9}" type="presParOf" srcId="{BAA72FF4-2310-4CCD-ACCE-8290CA4FA26C}" destId="{0D4DBD5E-7B2B-4624-9D5E-2B437F378C15}" srcOrd="0" destOrd="0" presId="urn:microsoft.com/office/officeart/2016/7/layout/VerticalDownArrowProcess"/>
    <dgm:cxn modelId="{133DCB1E-2EF5-4DB0-82AD-346DC9BAD0E1}" type="presParOf" srcId="{BAA72FF4-2310-4CCD-ACCE-8290CA4FA26C}" destId="{1C22BDEF-1A27-4015-89A6-22947EFA4CB2}" srcOrd="1" destOrd="0" presId="urn:microsoft.com/office/officeart/2016/7/layout/VerticalDownArrowProcess"/>
    <dgm:cxn modelId="{28718806-6EED-4DB0-A743-5DADDCB53D6D}" type="presParOf" srcId="{BAA72FF4-2310-4CCD-ACCE-8290CA4FA26C}" destId="{0773390B-91D1-4DAD-8429-020355EC028A}" srcOrd="2" destOrd="0" presId="urn:microsoft.com/office/officeart/2016/7/layout/VerticalDownArrowProcess"/>
    <dgm:cxn modelId="{215F91DA-E485-4F04-B6F9-4C660845E6A4}" type="presParOf" srcId="{8EFA84BD-52FA-4DD7-AA74-5BA763362B3F}" destId="{7718C015-2DF6-4981-997C-E565BB769892}" srcOrd="3" destOrd="0" presId="urn:microsoft.com/office/officeart/2016/7/layout/VerticalDownArrowProcess"/>
    <dgm:cxn modelId="{62B95477-6957-49AD-BE2F-B81A5BB93E54}" type="presParOf" srcId="{8EFA84BD-52FA-4DD7-AA74-5BA763362B3F}" destId="{8A06B1DE-4A0A-48C1-BDCE-8214E96D4727}" srcOrd="4" destOrd="0" presId="urn:microsoft.com/office/officeart/2016/7/layout/VerticalDownArrowProcess"/>
    <dgm:cxn modelId="{39AFB10C-B2FD-4D77-9AFD-034851E8BAD5}" type="presParOf" srcId="{8A06B1DE-4A0A-48C1-BDCE-8214E96D4727}" destId="{B41DFFE3-28AE-46BA-B126-57B917EDD726}" srcOrd="0" destOrd="0" presId="urn:microsoft.com/office/officeart/2016/7/layout/VerticalDownArrowProcess"/>
    <dgm:cxn modelId="{752C4EC4-FB00-4221-9BBE-8467407BE8EC}" type="presParOf" srcId="{8A06B1DE-4A0A-48C1-BDCE-8214E96D4727}" destId="{D5F8F9AA-9244-4F84-8138-DDB5A21B75FA}" srcOrd="1" destOrd="0" presId="urn:microsoft.com/office/officeart/2016/7/layout/VerticalDownArrowProcess"/>
    <dgm:cxn modelId="{14BA95FC-8FD4-417C-80DF-5D0FCA165640}" type="presParOf" srcId="{8A06B1DE-4A0A-48C1-BDCE-8214E96D4727}" destId="{F35EAC98-66E9-4C47-A5AE-BD75DF4A3FC8}"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37207A0-9A42-49D1-925C-B2CB3A0705D3}" type="doc">
      <dgm:prSet loTypeId="urn:microsoft.com/office/officeart/2005/8/layout/default" loCatId="list" qsTypeId="urn:microsoft.com/office/officeart/2005/8/quickstyle/3d4" qsCatId="3D" csTypeId="urn:microsoft.com/office/officeart/2005/8/colors/accent0_3" csCatId="mainScheme" phldr="1"/>
      <dgm:spPr/>
      <dgm:t>
        <a:bodyPr/>
        <a:lstStyle/>
        <a:p>
          <a:endParaRPr lang="en-US"/>
        </a:p>
      </dgm:t>
    </dgm:pt>
    <dgm:pt modelId="{9598BBCB-DF0E-4C96-BFC0-57CC4D328529}">
      <dgm:prSet/>
      <dgm:spPr>
        <a:solidFill>
          <a:srgbClr val="C00000"/>
        </a:solidFill>
      </dgm:spPr>
      <dgm:t>
        <a:bodyPr/>
        <a:lstStyle/>
        <a:p>
          <a:r>
            <a:rPr lang="en-US" b="0" i="0" baseline="0" dirty="0" err="1"/>
            <a:t>GarageCars</a:t>
          </a:r>
          <a:endParaRPr lang="en-US" dirty="0"/>
        </a:p>
      </dgm:t>
    </dgm:pt>
    <dgm:pt modelId="{D2CB7C70-6E55-4F62-98D0-BEFA5D1789A4}" type="parTrans" cxnId="{E19A1FA6-C3F3-4739-B20C-70C8BCDD4BAE}">
      <dgm:prSet/>
      <dgm:spPr/>
      <dgm:t>
        <a:bodyPr/>
        <a:lstStyle/>
        <a:p>
          <a:endParaRPr lang="en-US"/>
        </a:p>
      </dgm:t>
    </dgm:pt>
    <dgm:pt modelId="{6C2EC70A-D3A3-44F4-B6E5-4A9E48886279}" type="sibTrans" cxnId="{E19A1FA6-C3F3-4739-B20C-70C8BCDD4BAE}">
      <dgm:prSet/>
      <dgm:spPr/>
      <dgm:t>
        <a:bodyPr/>
        <a:lstStyle/>
        <a:p>
          <a:endParaRPr lang="en-US"/>
        </a:p>
      </dgm:t>
    </dgm:pt>
    <dgm:pt modelId="{3D0A7A09-9331-45AD-A777-C9AEA17C72D7}">
      <dgm:prSet/>
      <dgm:spPr>
        <a:solidFill>
          <a:srgbClr val="C00000"/>
        </a:solidFill>
      </dgm:spPr>
      <dgm:t>
        <a:bodyPr/>
        <a:lstStyle/>
        <a:p>
          <a:r>
            <a:rPr lang="en-US" b="0" i="0" baseline="0" dirty="0" err="1"/>
            <a:t>TotalBsmtSF</a:t>
          </a:r>
          <a:endParaRPr lang="en-US" dirty="0"/>
        </a:p>
      </dgm:t>
    </dgm:pt>
    <dgm:pt modelId="{A605B348-6CF7-44E2-A923-F1E3FA22CFCF}" type="parTrans" cxnId="{38E4AFEA-C672-48D0-A4EF-3B91FF5F9755}">
      <dgm:prSet/>
      <dgm:spPr/>
      <dgm:t>
        <a:bodyPr/>
        <a:lstStyle/>
        <a:p>
          <a:endParaRPr lang="en-US"/>
        </a:p>
      </dgm:t>
    </dgm:pt>
    <dgm:pt modelId="{C31DF8FF-8703-47FF-ADF5-BFCC7E802D3E}" type="sibTrans" cxnId="{38E4AFEA-C672-48D0-A4EF-3B91FF5F9755}">
      <dgm:prSet/>
      <dgm:spPr/>
      <dgm:t>
        <a:bodyPr/>
        <a:lstStyle/>
        <a:p>
          <a:endParaRPr lang="en-US"/>
        </a:p>
      </dgm:t>
    </dgm:pt>
    <dgm:pt modelId="{DC13A9FD-A77A-4160-ACFE-A347A246B8BE}">
      <dgm:prSet/>
      <dgm:spPr>
        <a:solidFill>
          <a:srgbClr val="C00000"/>
        </a:solidFill>
      </dgm:spPr>
      <dgm:t>
        <a:bodyPr/>
        <a:lstStyle/>
        <a:p>
          <a:r>
            <a:rPr lang="en-US" b="0" i="0" baseline="0"/>
            <a:t>2ndFlrSF</a:t>
          </a:r>
          <a:endParaRPr lang="en-US"/>
        </a:p>
      </dgm:t>
    </dgm:pt>
    <dgm:pt modelId="{04D5582E-7686-4950-806E-C01B5F129481}" type="parTrans" cxnId="{BAB50C1B-B4CE-4C9B-B8E8-9E35B8F4B34D}">
      <dgm:prSet/>
      <dgm:spPr/>
      <dgm:t>
        <a:bodyPr/>
        <a:lstStyle/>
        <a:p>
          <a:endParaRPr lang="en-US"/>
        </a:p>
      </dgm:t>
    </dgm:pt>
    <dgm:pt modelId="{AA863231-283B-461A-B170-DD4631C707B8}" type="sibTrans" cxnId="{BAB50C1B-B4CE-4C9B-B8E8-9E35B8F4B34D}">
      <dgm:prSet/>
      <dgm:spPr/>
      <dgm:t>
        <a:bodyPr/>
        <a:lstStyle/>
        <a:p>
          <a:endParaRPr lang="en-US"/>
        </a:p>
      </dgm:t>
    </dgm:pt>
    <dgm:pt modelId="{6CF6D0FD-CBE1-46BD-AD0C-C528A4BB20AE}">
      <dgm:prSet/>
      <dgm:spPr/>
      <dgm:t>
        <a:bodyPr/>
        <a:lstStyle/>
        <a:p>
          <a:r>
            <a:rPr lang="en-US" b="0" i="0" baseline="0"/>
            <a:t>YearRemodAdd</a:t>
          </a:r>
          <a:endParaRPr lang="en-US"/>
        </a:p>
      </dgm:t>
    </dgm:pt>
    <dgm:pt modelId="{68D4C751-15AB-4B64-96EC-934955BDBE12}" type="parTrans" cxnId="{392147A1-FFF3-4EBA-8657-2312DBC12885}">
      <dgm:prSet/>
      <dgm:spPr/>
      <dgm:t>
        <a:bodyPr/>
        <a:lstStyle/>
        <a:p>
          <a:endParaRPr lang="en-US"/>
        </a:p>
      </dgm:t>
    </dgm:pt>
    <dgm:pt modelId="{83ABE578-0981-4316-BB80-80CF39FD3F64}" type="sibTrans" cxnId="{392147A1-FFF3-4EBA-8657-2312DBC12885}">
      <dgm:prSet/>
      <dgm:spPr/>
      <dgm:t>
        <a:bodyPr/>
        <a:lstStyle/>
        <a:p>
          <a:endParaRPr lang="en-US"/>
        </a:p>
      </dgm:t>
    </dgm:pt>
    <dgm:pt modelId="{21FB824C-9E8C-4DE3-A8F6-AB2844F9E709}">
      <dgm:prSet/>
      <dgm:spPr>
        <a:solidFill>
          <a:srgbClr val="C00000"/>
        </a:solidFill>
      </dgm:spPr>
      <dgm:t>
        <a:bodyPr/>
        <a:lstStyle/>
        <a:p>
          <a:r>
            <a:rPr lang="en-US" b="0" i="0" baseline="0"/>
            <a:t>1stFlrSF</a:t>
          </a:r>
          <a:endParaRPr lang="en-US"/>
        </a:p>
      </dgm:t>
    </dgm:pt>
    <dgm:pt modelId="{1272A558-3E61-4927-8902-D94014F49059}" type="parTrans" cxnId="{70ED83AE-C0C5-4100-8D62-2D2731C48B3D}">
      <dgm:prSet/>
      <dgm:spPr/>
      <dgm:t>
        <a:bodyPr/>
        <a:lstStyle/>
        <a:p>
          <a:endParaRPr lang="en-US"/>
        </a:p>
      </dgm:t>
    </dgm:pt>
    <dgm:pt modelId="{8C2CF361-B96C-4631-A983-D6FB3A8E2C1F}" type="sibTrans" cxnId="{70ED83AE-C0C5-4100-8D62-2D2731C48B3D}">
      <dgm:prSet/>
      <dgm:spPr/>
      <dgm:t>
        <a:bodyPr/>
        <a:lstStyle/>
        <a:p>
          <a:endParaRPr lang="en-US"/>
        </a:p>
      </dgm:t>
    </dgm:pt>
    <dgm:pt modelId="{FD4D3938-A74E-4C5A-8EAA-1F6BC8947486}">
      <dgm:prSet/>
      <dgm:spPr>
        <a:solidFill>
          <a:srgbClr val="C00000"/>
        </a:solidFill>
      </dgm:spPr>
      <dgm:t>
        <a:bodyPr/>
        <a:lstStyle/>
        <a:p>
          <a:r>
            <a:rPr lang="en-US" b="0" i="0" baseline="0"/>
            <a:t>YearBuilt</a:t>
          </a:r>
          <a:endParaRPr lang="en-US"/>
        </a:p>
      </dgm:t>
    </dgm:pt>
    <dgm:pt modelId="{629ABE03-CC0B-40D2-AFE5-6C42776FFFF6}" type="parTrans" cxnId="{AFB62723-DF23-4646-85FC-F2B598CE1A70}">
      <dgm:prSet/>
      <dgm:spPr/>
      <dgm:t>
        <a:bodyPr/>
        <a:lstStyle/>
        <a:p>
          <a:endParaRPr lang="en-US"/>
        </a:p>
      </dgm:t>
    </dgm:pt>
    <dgm:pt modelId="{A278DDCE-7708-4126-BBBE-FC78032A5C05}" type="sibTrans" cxnId="{AFB62723-DF23-4646-85FC-F2B598CE1A70}">
      <dgm:prSet/>
      <dgm:spPr/>
      <dgm:t>
        <a:bodyPr/>
        <a:lstStyle/>
        <a:p>
          <a:endParaRPr lang="en-US"/>
        </a:p>
      </dgm:t>
    </dgm:pt>
    <dgm:pt modelId="{856918B0-4290-43DC-A7FE-91A06E0D6CE8}">
      <dgm:prSet/>
      <dgm:spPr>
        <a:solidFill>
          <a:srgbClr val="C00000"/>
        </a:solidFill>
      </dgm:spPr>
      <dgm:t>
        <a:bodyPr/>
        <a:lstStyle/>
        <a:p>
          <a:r>
            <a:rPr lang="en-US" b="0" i="0" baseline="0"/>
            <a:t>Fireplaces</a:t>
          </a:r>
          <a:endParaRPr lang="en-US"/>
        </a:p>
      </dgm:t>
    </dgm:pt>
    <dgm:pt modelId="{6C191CA4-D1CF-4082-88EF-7B4379AA0FCC}" type="parTrans" cxnId="{08B86757-FFEC-4995-B3FB-E9846C41CB5E}">
      <dgm:prSet/>
      <dgm:spPr/>
      <dgm:t>
        <a:bodyPr/>
        <a:lstStyle/>
        <a:p>
          <a:endParaRPr lang="en-US"/>
        </a:p>
      </dgm:t>
    </dgm:pt>
    <dgm:pt modelId="{ED8CBC6B-79D6-4FF7-B435-9B58B1A09680}" type="sibTrans" cxnId="{08B86757-FFEC-4995-B3FB-E9846C41CB5E}">
      <dgm:prSet/>
      <dgm:spPr/>
      <dgm:t>
        <a:bodyPr/>
        <a:lstStyle/>
        <a:p>
          <a:endParaRPr lang="en-US"/>
        </a:p>
      </dgm:t>
    </dgm:pt>
    <dgm:pt modelId="{CA2B6D9D-D67F-4940-80A9-74E70CA8ADF6}">
      <dgm:prSet/>
      <dgm:spPr/>
      <dgm:t>
        <a:bodyPr/>
        <a:lstStyle/>
        <a:p>
          <a:r>
            <a:rPr lang="en-US" b="0" i="0" baseline="0"/>
            <a:t>WoodDeckSF</a:t>
          </a:r>
          <a:endParaRPr lang="en-US"/>
        </a:p>
      </dgm:t>
    </dgm:pt>
    <dgm:pt modelId="{E5875FF2-1F7D-4209-ADA0-95E25B38F1CA}" type="parTrans" cxnId="{46D962B5-0605-4D35-8A0F-B6A7689688E9}">
      <dgm:prSet/>
      <dgm:spPr/>
      <dgm:t>
        <a:bodyPr/>
        <a:lstStyle/>
        <a:p>
          <a:endParaRPr lang="en-US"/>
        </a:p>
      </dgm:t>
    </dgm:pt>
    <dgm:pt modelId="{3820A87D-0D90-4EB1-9909-0DB276AB18D2}" type="sibTrans" cxnId="{46D962B5-0605-4D35-8A0F-B6A7689688E9}">
      <dgm:prSet/>
      <dgm:spPr/>
      <dgm:t>
        <a:bodyPr/>
        <a:lstStyle/>
        <a:p>
          <a:endParaRPr lang="en-US"/>
        </a:p>
      </dgm:t>
    </dgm:pt>
    <dgm:pt modelId="{AD8E1D9B-B53C-4357-991D-8720A50C50DF}">
      <dgm:prSet/>
      <dgm:spPr/>
      <dgm:t>
        <a:bodyPr/>
        <a:lstStyle/>
        <a:p>
          <a:r>
            <a:rPr lang="en-US" b="0" i="0" baseline="0"/>
            <a:t>ScreenPorch</a:t>
          </a:r>
          <a:endParaRPr lang="en-US"/>
        </a:p>
      </dgm:t>
    </dgm:pt>
    <dgm:pt modelId="{64A9EE03-8469-476D-B43C-CD3DF50DC4B6}" type="parTrans" cxnId="{6A72375E-685E-414E-97B4-30CA00CEBD94}">
      <dgm:prSet/>
      <dgm:spPr/>
      <dgm:t>
        <a:bodyPr/>
        <a:lstStyle/>
        <a:p>
          <a:endParaRPr lang="en-US"/>
        </a:p>
      </dgm:t>
    </dgm:pt>
    <dgm:pt modelId="{2B09894E-7A6A-404A-A7EC-064F6DF74C5B}" type="sibTrans" cxnId="{6A72375E-685E-414E-97B4-30CA00CEBD94}">
      <dgm:prSet/>
      <dgm:spPr/>
      <dgm:t>
        <a:bodyPr/>
        <a:lstStyle/>
        <a:p>
          <a:endParaRPr lang="en-US"/>
        </a:p>
      </dgm:t>
    </dgm:pt>
    <dgm:pt modelId="{70AE3D4A-3C53-4689-8070-632828DFD903}">
      <dgm:prSet/>
      <dgm:spPr/>
      <dgm:t>
        <a:bodyPr/>
        <a:lstStyle/>
        <a:p>
          <a:r>
            <a:rPr lang="en-US" b="0" i="0" baseline="0"/>
            <a:t>TotRmsAbvGrd</a:t>
          </a:r>
          <a:endParaRPr lang="en-US"/>
        </a:p>
      </dgm:t>
    </dgm:pt>
    <dgm:pt modelId="{5726AAF2-77A4-4060-8982-05EB283D7E60}" type="parTrans" cxnId="{D1701527-342F-4CC1-9C83-884D4045682B}">
      <dgm:prSet/>
      <dgm:spPr/>
      <dgm:t>
        <a:bodyPr/>
        <a:lstStyle/>
        <a:p>
          <a:endParaRPr lang="en-US"/>
        </a:p>
      </dgm:t>
    </dgm:pt>
    <dgm:pt modelId="{AC2D544C-D69E-4964-838E-5A3DEFD2677A}" type="sibTrans" cxnId="{D1701527-342F-4CC1-9C83-884D4045682B}">
      <dgm:prSet/>
      <dgm:spPr/>
      <dgm:t>
        <a:bodyPr/>
        <a:lstStyle/>
        <a:p>
          <a:endParaRPr lang="en-US"/>
        </a:p>
      </dgm:t>
    </dgm:pt>
    <dgm:pt modelId="{2C869875-B703-4608-A07E-04F0E6B56674}">
      <dgm:prSet/>
      <dgm:spPr/>
      <dgm:t>
        <a:bodyPr/>
        <a:lstStyle/>
        <a:p>
          <a:r>
            <a:rPr lang="en-US" b="0" i="0" baseline="0"/>
            <a:t>LotArea</a:t>
          </a:r>
          <a:endParaRPr lang="en-US"/>
        </a:p>
      </dgm:t>
    </dgm:pt>
    <dgm:pt modelId="{7E05F06C-7A13-4748-9560-F2B5215DD027}" type="parTrans" cxnId="{3EADB7A9-14B3-4B20-B36E-DE0E2122806C}">
      <dgm:prSet/>
      <dgm:spPr/>
      <dgm:t>
        <a:bodyPr/>
        <a:lstStyle/>
        <a:p>
          <a:endParaRPr lang="en-US"/>
        </a:p>
      </dgm:t>
    </dgm:pt>
    <dgm:pt modelId="{9679B81B-E809-488B-BD85-65ACEFC04988}" type="sibTrans" cxnId="{3EADB7A9-14B3-4B20-B36E-DE0E2122806C}">
      <dgm:prSet/>
      <dgm:spPr/>
      <dgm:t>
        <a:bodyPr/>
        <a:lstStyle/>
        <a:p>
          <a:endParaRPr lang="en-US"/>
        </a:p>
      </dgm:t>
    </dgm:pt>
    <dgm:pt modelId="{FE449DC5-63FA-4FDD-A67A-141F6214AA4D}">
      <dgm:prSet/>
      <dgm:spPr>
        <a:solidFill>
          <a:srgbClr val="C00000"/>
        </a:solidFill>
      </dgm:spPr>
      <dgm:t>
        <a:bodyPr/>
        <a:lstStyle/>
        <a:p>
          <a:r>
            <a:rPr lang="en-US" b="0" i="0" baseline="0"/>
            <a:t>CentralAir_Y</a:t>
          </a:r>
          <a:endParaRPr lang="en-US"/>
        </a:p>
      </dgm:t>
    </dgm:pt>
    <dgm:pt modelId="{07C52FA7-5CC1-4D0F-8230-E7D212CBDB9D}" type="parTrans" cxnId="{5340FA1E-EE7F-4D9F-A203-F07EDBB5029A}">
      <dgm:prSet/>
      <dgm:spPr/>
      <dgm:t>
        <a:bodyPr/>
        <a:lstStyle/>
        <a:p>
          <a:endParaRPr lang="en-US"/>
        </a:p>
      </dgm:t>
    </dgm:pt>
    <dgm:pt modelId="{70458DAD-7BC0-458E-BAAA-B748BA016916}" type="sibTrans" cxnId="{5340FA1E-EE7F-4D9F-A203-F07EDBB5029A}">
      <dgm:prSet/>
      <dgm:spPr/>
      <dgm:t>
        <a:bodyPr/>
        <a:lstStyle/>
        <a:p>
          <a:endParaRPr lang="en-US"/>
        </a:p>
      </dgm:t>
    </dgm:pt>
    <dgm:pt modelId="{29485F57-1816-4FF3-8308-FE2B3C896953}">
      <dgm:prSet/>
      <dgm:spPr>
        <a:solidFill>
          <a:srgbClr val="C00000"/>
        </a:solidFill>
      </dgm:spPr>
      <dgm:t>
        <a:bodyPr/>
        <a:lstStyle/>
        <a:p>
          <a:r>
            <a:rPr lang="en-US" b="0" i="0" baseline="0"/>
            <a:t>KitchenQual</a:t>
          </a:r>
          <a:endParaRPr lang="en-US"/>
        </a:p>
      </dgm:t>
    </dgm:pt>
    <dgm:pt modelId="{6664B073-3BA7-42C5-B767-4B02F97F41A8}" type="parTrans" cxnId="{8BDB1176-9674-44DA-807E-CAA21B873C54}">
      <dgm:prSet/>
      <dgm:spPr/>
      <dgm:t>
        <a:bodyPr/>
        <a:lstStyle/>
        <a:p>
          <a:endParaRPr lang="en-US"/>
        </a:p>
      </dgm:t>
    </dgm:pt>
    <dgm:pt modelId="{FCB5B0D0-E47E-4664-B00A-1615A9C866C0}" type="sibTrans" cxnId="{8BDB1176-9674-44DA-807E-CAA21B873C54}">
      <dgm:prSet/>
      <dgm:spPr/>
      <dgm:t>
        <a:bodyPr/>
        <a:lstStyle/>
        <a:p>
          <a:endParaRPr lang="en-US"/>
        </a:p>
      </dgm:t>
    </dgm:pt>
    <dgm:pt modelId="{CB36E74D-4C4A-4635-8684-17A4EF8E9D70}">
      <dgm:prSet/>
      <dgm:spPr/>
      <dgm:t>
        <a:bodyPr/>
        <a:lstStyle/>
        <a:p>
          <a:r>
            <a:rPr lang="en-US" b="0" i="0" baseline="0"/>
            <a:t>PavedDrive</a:t>
          </a:r>
          <a:endParaRPr lang="en-US"/>
        </a:p>
      </dgm:t>
    </dgm:pt>
    <dgm:pt modelId="{75DC0813-08EB-4E3C-8B66-2D9B27B3050C}" type="parTrans" cxnId="{9BC72F0D-B375-46B0-9320-644326F124F2}">
      <dgm:prSet/>
      <dgm:spPr/>
      <dgm:t>
        <a:bodyPr/>
        <a:lstStyle/>
        <a:p>
          <a:endParaRPr lang="en-US"/>
        </a:p>
      </dgm:t>
    </dgm:pt>
    <dgm:pt modelId="{256B84ED-61D2-4054-A998-DC8730EE88DF}" type="sibTrans" cxnId="{9BC72F0D-B375-46B0-9320-644326F124F2}">
      <dgm:prSet/>
      <dgm:spPr/>
      <dgm:t>
        <a:bodyPr/>
        <a:lstStyle/>
        <a:p>
          <a:endParaRPr lang="en-US"/>
        </a:p>
      </dgm:t>
    </dgm:pt>
    <dgm:pt modelId="{E05A8B47-798F-4936-B47B-4BD10BD7AA53}" type="pres">
      <dgm:prSet presAssocID="{237207A0-9A42-49D1-925C-B2CB3A0705D3}" presName="diagram" presStyleCnt="0">
        <dgm:presLayoutVars>
          <dgm:dir/>
          <dgm:resizeHandles val="exact"/>
        </dgm:presLayoutVars>
      </dgm:prSet>
      <dgm:spPr/>
    </dgm:pt>
    <dgm:pt modelId="{4872F515-5F7E-433C-A75C-F429AB8C4721}" type="pres">
      <dgm:prSet presAssocID="{9598BBCB-DF0E-4C96-BFC0-57CC4D328529}" presName="node" presStyleLbl="node1" presStyleIdx="0" presStyleCnt="14">
        <dgm:presLayoutVars>
          <dgm:bulletEnabled val="1"/>
        </dgm:presLayoutVars>
      </dgm:prSet>
      <dgm:spPr/>
    </dgm:pt>
    <dgm:pt modelId="{C37D2094-6AF8-46DA-AF26-0EF1D5C2B324}" type="pres">
      <dgm:prSet presAssocID="{6C2EC70A-D3A3-44F4-B6E5-4A9E48886279}" presName="sibTrans" presStyleCnt="0"/>
      <dgm:spPr/>
    </dgm:pt>
    <dgm:pt modelId="{CC44BAF7-14DD-4155-A1C1-E9973DCD5717}" type="pres">
      <dgm:prSet presAssocID="{3D0A7A09-9331-45AD-A777-C9AEA17C72D7}" presName="node" presStyleLbl="node1" presStyleIdx="1" presStyleCnt="14">
        <dgm:presLayoutVars>
          <dgm:bulletEnabled val="1"/>
        </dgm:presLayoutVars>
      </dgm:prSet>
      <dgm:spPr/>
    </dgm:pt>
    <dgm:pt modelId="{B070DEFC-0706-405E-83AC-6C49ADCC96B0}" type="pres">
      <dgm:prSet presAssocID="{C31DF8FF-8703-47FF-ADF5-BFCC7E802D3E}" presName="sibTrans" presStyleCnt="0"/>
      <dgm:spPr/>
    </dgm:pt>
    <dgm:pt modelId="{BD7EF5C7-037E-489F-BB6A-609EC2F9586F}" type="pres">
      <dgm:prSet presAssocID="{DC13A9FD-A77A-4160-ACFE-A347A246B8BE}" presName="node" presStyleLbl="node1" presStyleIdx="2" presStyleCnt="14">
        <dgm:presLayoutVars>
          <dgm:bulletEnabled val="1"/>
        </dgm:presLayoutVars>
      </dgm:prSet>
      <dgm:spPr/>
    </dgm:pt>
    <dgm:pt modelId="{C024DCBD-6C35-4046-B406-C05FDFC84474}" type="pres">
      <dgm:prSet presAssocID="{AA863231-283B-461A-B170-DD4631C707B8}" presName="sibTrans" presStyleCnt="0"/>
      <dgm:spPr/>
    </dgm:pt>
    <dgm:pt modelId="{F0C61511-8EB1-42A3-93A1-66809724B32A}" type="pres">
      <dgm:prSet presAssocID="{6CF6D0FD-CBE1-46BD-AD0C-C528A4BB20AE}" presName="node" presStyleLbl="node1" presStyleIdx="3" presStyleCnt="14">
        <dgm:presLayoutVars>
          <dgm:bulletEnabled val="1"/>
        </dgm:presLayoutVars>
      </dgm:prSet>
      <dgm:spPr/>
    </dgm:pt>
    <dgm:pt modelId="{CFA5BCB5-B8A1-4EBA-BC40-8D609CF21EC7}" type="pres">
      <dgm:prSet presAssocID="{83ABE578-0981-4316-BB80-80CF39FD3F64}" presName="sibTrans" presStyleCnt="0"/>
      <dgm:spPr/>
    </dgm:pt>
    <dgm:pt modelId="{BA4CDCFB-8997-47D4-A68A-30BF8CFEBB07}" type="pres">
      <dgm:prSet presAssocID="{21FB824C-9E8C-4DE3-A8F6-AB2844F9E709}" presName="node" presStyleLbl="node1" presStyleIdx="4" presStyleCnt="14">
        <dgm:presLayoutVars>
          <dgm:bulletEnabled val="1"/>
        </dgm:presLayoutVars>
      </dgm:prSet>
      <dgm:spPr/>
    </dgm:pt>
    <dgm:pt modelId="{49D7A021-F984-474B-A363-C79476561023}" type="pres">
      <dgm:prSet presAssocID="{8C2CF361-B96C-4631-A983-D6FB3A8E2C1F}" presName="sibTrans" presStyleCnt="0"/>
      <dgm:spPr/>
    </dgm:pt>
    <dgm:pt modelId="{D137D7E2-B183-414C-95D6-4BEB8AC2D22D}" type="pres">
      <dgm:prSet presAssocID="{FD4D3938-A74E-4C5A-8EAA-1F6BC8947486}" presName="node" presStyleLbl="node1" presStyleIdx="5" presStyleCnt="14">
        <dgm:presLayoutVars>
          <dgm:bulletEnabled val="1"/>
        </dgm:presLayoutVars>
      </dgm:prSet>
      <dgm:spPr/>
    </dgm:pt>
    <dgm:pt modelId="{1CA5C941-A8A5-48A1-B181-9FCF513766AA}" type="pres">
      <dgm:prSet presAssocID="{A278DDCE-7708-4126-BBBE-FC78032A5C05}" presName="sibTrans" presStyleCnt="0"/>
      <dgm:spPr/>
    </dgm:pt>
    <dgm:pt modelId="{ACE21DB9-B004-4976-A06F-1F3E1E163FD6}" type="pres">
      <dgm:prSet presAssocID="{856918B0-4290-43DC-A7FE-91A06E0D6CE8}" presName="node" presStyleLbl="node1" presStyleIdx="6" presStyleCnt="14">
        <dgm:presLayoutVars>
          <dgm:bulletEnabled val="1"/>
        </dgm:presLayoutVars>
      </dgm:prSet>
      <dgm:spPr/>
    </dgm:pt>
    <dgm:pt modelId="{3A4C216F-F871-4BCC-9DD7-16AF464549C3}" type="pres">
      <dgm:prSet presAssocID="{ED8CBC6B-79D6-4FF7-B435-9B58B1A09680}" presName="sibTrans" presStyleCnt="0"/>
      <dgm:spPr/>
    </dgm:pt>
    <dgm:pt modelId="{6D60DE42-C0DC-4674-AB8A-EE9AC180EEA7}" type="pres">
      <dgm:prSet presAssocID="{CA2B6D9D-D67F-4940-80A9-74E70CA8ADF6}" presName="node" presStyleLbl="node1" presStyleIdx="7" presStyleCnt="14">
        <dgm:presLayoutVars>
          <dgm:bulletEnabled val="1"/>
        </dgm:presLayoutVars>
      </dgm:prSet>
      <dgm:spPr/>
    </dgm:pt>
    <dgm:pt modelId="{2DD63DB6-247D-4C08-866F-FCF50F8682DF}" type="pres">
      <dgm:prSet presAssocID="{3820A87D-0D90-4EB1-9909-0DB276AB18D2}" presName="sibTrans" presStyleCnt="0"/>
      <dgm:spPr/>
    </dgm:pt>
    <dgm:pt modelId="{7DA8914C-9EF6-4DA4-A30D-603EB9FA786A}" type="pres">
      <dgm:prSet presAssocID="{AD8E1D9B-B53C-4357-991D-8720A50C50DF}" presName="node" presStyleLbl="node1" presStyleIdx="8" presStyleCnt="14">
        <dgm:presLayoutVars>
          <dgm:bulletEnabled val="1"/>
        </dgm:presLayoutVars>
      </dgm:prSet>
      <dgm:spPr/>
    </dgm:pt>
    <dgm:pt modelId="{FFEBD004-79ED-48AB-BD5E-BB4466E2400F}" type="pres">
      <dgm:prSet presAssocID="{2B09894E-7A6A-404A-A7EC-064F6DF74C5B}" presName="sibTrans" presStyleCnt="0"/>
      <dgm:spPr/>
    </dgm:pt>
    <dgm:pt modelId="{5A016927-1934-4C94-AE79-E957BC69E7B0}" type="pres">
      <dgm:prSet presAssocID="{70AE3D4A-3C53-4689-8070-632828DFD903}" presName="node" presStyleLbl="node1" presStyleIdx="9" presStyleCnt="14">
        <dgm:presLayoutVars>
          <dgm:bulletEnabled val="1"/>
        </dgm:presLayoutVars>
      </dgm:prSet>
      <dgm:spPr/>
    </dgm:pt>
    <dgm:pt modelId="{3013CC10-A5B1-43AD-A29A-B31F75E44039}" type="pres">
      <dgm:prSet presAssocID="{AC2D544C-D69E-4964-838E-5A3DEFD2677A}" presName="sibTrans" presStyleCnt="0"/>
      <dgm:spPr/>
    </dgm:pt>
    <dgm:pt modelId="{0FD0F219-E0FE-48CD-8F55-D1B7AC7C6FEC}" type="pres">
      <dgm:prSet presAssocID="{2C869875-B703-4608-A07E-04F0E6B56674}" presName="node" presStyleLbl="node1" presStyleIdx="10" presStyleCnt="14">
        <dgm:presLayoutVars>
          <dgm:bulletEnabled val="1"/>
        </dgm:presLayoutVars>
      </dgm:prSet>
      <dgm:spPr/>
    </dgm:pt>
    <dgm:pt modelId="{037EC562-191A-4C27-AF0F-AFC746C77D9D}" type="pres">
      <dgm:prSet presAssocID="{9679B81B-E809-488B-BD85-65ACEFC04988}" presName="sibTrans" presStyleCnt="0"/>
      <dgm:spPr/>
    </dgm:pt>
    <dgm:pt modelId="{B695946D-FC69-49E0-B006-6CC6ED968193}" type="pres">
      <dgm:prSet presAssocID="{FE449DC5-63FA-4FDD-A67A-141F6214AA4D}" presName="node" presStyleLbl="node1" presStyleIdx="11" presStyleCnt="14">
        <dgm:presLayoutVars>
          <dgm:bulletEnabled val="1"/>
        </dgm:presLayoutVars>
      </dgm:prSet>
      <dgm:spPr/>
    </dgm:pt>
    <dgm:pt modelId="{1A6DDA03-F7DF-448B-B063-5804E173845C}" type="pres">
      <dgm:prSet presAssocID="{70458DAD-7BC0-458E-BAAA-B748BA016916}" presName="sibTrans" presStyleCnt="0"/>
      <dgm:spPr/>
    </dgm:pt>
    <dgm:pt modelId="{A8A0CC74-DC62-4AE1-AB25-7D7D4E2BFFB5}" type="pres">
      <dgm:prSet presAssocID="{29485F57-1816-4FF3-8308-FE2B3C896953}" presName="node" presStyleLbl="node1" presStyleIdx="12" presStyleCnt="14">
        <dgm:presLayoutVars>
          <dgm:bulletEnabled val="1"/>
        </dgm:presLayoutVars>
      </dgm:prSet>
      <dgm:spPr/>
    </dgm:pt>
    <dgm:pt modelId="{ACE3CCD0-550A-4E00-BA83-538A3488D22F}" type="pres">
      <dgm:prSet presAssocID="{FCB5B0D0-E47E-4664-B00A-1615A9C866C0}" presName="sibTrans" presStyleCnt="0"/>
      <dgm:spPr/>
    </dgm:pt>
    <dgm:pt modelId="{8F5D2B19-CD95-42E0-98C2-75209FEB0945}" type="pres">
      <dgm:prSet presAssocID="{CB36E74D-4C4A-4635-8684-17A4EF8E9D70}" presName="node" presStyleLbl="node1" presStyleIdx="13" presStyleCnt="14">
        <dgm:presLayoutVars>
          <dgm:bulletEnabled val="1"/>
        </dgm:presLayoutVars>
      </dgm:prSet>
      <dgm:spPr/>
    </dgm:pt>
  </dgm:ptLst>
  <dgm:cxnLst>
    <dgm:cxn modelId="{9BC72F0D-B375-46B0-9320-644326F124F2}" srcId="{237207A0-9A42-49D1-925C-B2CB3A0705D3}" destId="{CB36E74D-4C4A-4635-8684-17A4EF8E9D70}" srcOrd="13" destOrd="0" parTransId="{75DC0813-08EB-4E3C-8B66-2D9B27B3050C}" sibTransId="{256B84ED-61D2-4054-A998-DC8730EE88DF}"/>
    <dgm:cxn modelId="{D6494A1A-765D-4D86-A15F-52C498F3A126}" type="presOf" srcId="{AD8E1D9B-B53C-4357-991D-8720A50C50DF}" destId="{7DA8914C-9EF6-4DA4-A30D-603EB9FA786A}" srcOrd="0" destOrd="0" presId="urn:microsoft.com/office/officeart/2005/8/layout/default"/>
    <dgm:cxn modelId="{BAB50C1B-B4CE-4C9B-B8E8-9E35B8F4B34D}" srcId="{237207A0-9A42-49D1-925C-B2CB3A0705D3}" destId="{DC13A9FD-A77A-4160-ACFE-A347A246B8BE}" srcOrd="2" destOrd="0" parTransId="{04D5582E-7686-4950-806E-C01B5F129481}" sibTransId="{AA863231-283B-461A-B170-DD4631C707B8}"/>
    <dgm:cxn modelId="{5340FA1E-EE7F-4D9F-A203-F07EDBB5029A}" srcId="{237207A0-9A42-49D1-925C-B2CB3A0705D3}" destId="{FE449DC5-63FA-4FDD-A67A-141F6214AA4D}" srcOrd="11" destOrd="0" parTransId="{07C52FA7-5CC1-4D0F-8230-E7D212CBDB9D}" sibTransId="{70458DAD-7BC0-458E-BAAA-B748BA016916}"/>
    <dgm:cxn modelId="{AFB62723-DF23-4646-85FC-F2B598CE1A70}" srcId="{237207A0-9A42-49D1-925C-B2CB3A0705D3}" destId="{FD4D3938-A74E-4C5A-8EAA-1F6BC8947486}" srcOrd="5" destOrd="0" parTransId="{629ABE03-CC0B-40D2-AFE5-6C42776FFFF6}" sibTransId="{A278DDCE-7708-4126-BBBE-FC78032A5C05}"/>
    <dgm:cxn modelId="{D1701527-342F-4CC1-9C83-884D4045682B}" srcId="{237207A0-9A42-49D1-925C-B2CB3A0705D3}" destId="{70AE3D4A-3C53-4689-8070-632828DFD903}" srcOrd="9" destOrd="0" parTransId="{5726AAF2-77A4-4060-8982-05EB283D7E60}" sibTransId="{AC2D544C-D69E-4964-838E-5A3DEFD2677A}"/>
    <dgm:cxn modelId="{1E07205E-AE18-42F4-952E-E7E2E534246A}" type="presOf" srcId="{FD4D3938-A74E-4C5A-8EAA-1F6BC8947486}" destId="{D137D7E2-B183-414C-95D6-4BEB8AC2D22D}" srcOrd="0" destOrd="0" presId="urn:microsoft.com/office/officeart/2005/8/layout/default"/>
    <dgm:cxn modelId="{6A72375E-685E-414E-97B4-30CA00CEBD94}" srcId="{237207A0-9A42-49D1-925C-B2CB3A0705D3}" destId="{AD8E1D9B-B53C-4357-991D-8720A50C50DF}" srcOrd="8" destOrd="0" parTransId="{64A9EE03-8469-476D-B43C-CD3DF50DC4B6}" sibTransId="{2B09894E-7A6A-404A-A7EC-064F6DF74C5B}"/>
    <dgm:cxn modelId="{2F92806A-061B-4C99-B220-3A67747B8B51}" type="presOf" srcId="{CA2B6D9D-D67F-4940-80A9-74E70CA8ADF6}" destId="{6D60DE42-C0DC-4674-AB8A-EE9AC180EEA7}" srcOrd="0" destOrd="0" presId="urn:microsoft.com/office/officeart/2005/8/layout/default"/>
    <dgm:cxn modelId="{0ABCE34E-1248-43F5-8879-26024F8E2231}" type="presOf" srcId="{29485F57-1816-4FF3-8308-FE2B3C896953}" destId="{A8A0CC74-DC62-4AE1-AB25-7D7D4E2BFFB5}" srcOrd="0" destOrd="0" presId="urn:microsoft.com/office/officeart/2005/8/layout/default"/>
    <dgm:cxn modelId="{B7AA184F-DF56-4392-9D9D-F3618CAF3FD6}" type="presOf" srcId="{6CF6D0FD-CBE1-46BD-AD0C-C528A4BB20AE}" destId="{F0C61511-8EB1-42A3-93A1-66809724B32A}" srcOrd="0" destOrd="0" presId="urn:microsoft.com/office/officeart/2005/8/layout/default"/>
    <dgm:cxn modelId="{B50BA854-DC3F-494E-8CFC-B5B0B4EE8F00}" type="presOf" srcId="{FE449DC5-63FA-4FDD-A67A-141F6214AA4D}" destId="{B695946D-FC69-49E0-B006-6CC6ED968193}" srcOrd="0" destOrd="0" presId="urn:microsoft.com/office/officeart/2005/8/layout/default"/>
    <dgm:cxn modelId="{8BDB1176-9674-44DA-807E-CAA21B873C54}" srcId="{237207A0-9A42-49D1-925C-B2CB3A0705D3}" destId="{29485F57-1816-4FF3-8308-FE2B3C896953}" srcOrd="12" destOrd="0" parTransId="{6664B073-3BA7-42C5-B767-4B02F97F41A8}" sibTransId="{FCB5B0D0-E47E-4664-B00A-1615A9C866C0}"/>
    <dgm:cxn modelId="{08B86757-FFEC-4995-B3FB-E9846C41CB5E}" srcId="{237207A0-9A42-49D1-925C-B2CB3A0705D3}" destId="{856918B0-4290-43DC-A7FE-91A06E0D6CE8}" srcOrd="6" destOrd="0" parTransId="{6C191CA4-D1CF-4082-88EF-7B4379AA0FCC}" sibTransId="{ED8CBC6B-79D6-4FF7-B435-9B58B1A09680}"/>
    <dgm:cxn modelId="{F71F5184-4D25-4272-8E9D-6E24A1CE3B65}" type="presOf" srcId="{237207A0-9A42-49D1-925C-B2CB3A0705D3}" destId="{E05A8B47-798F-4936-B47B-4BD10BD7AA53}" srcOrd="0" destOrd="0" presId="urn:microsoft.com/office/officeart/2005/8/layout/default"/>
    <dgm:cxn modelId="{876C0B8F-7718-4944-A949-287ECE18A162}" type="presOf" srcId="{2C869875-B703-4608-A07E-04F0E6B56674}" destId="{0FD0F219-E0FE-48CD-8F55-D1B7AC7C6FEC}" srcOrd="0" destOrd="0" presId="urn:microsoft.com/office/officeart/2005/8/layout/default"/>
    <dgm:cxn modelId="{EB59B39F-D419-460A-9419-7928D51EC804}" type="presOf" srcId="{CB36E74D-4C4A-4635-8684-17A4EF8E9D70}" destId="{8F5D2B19-CD95-42E0-98C2-75209FEB0945}" srcOrd="0" destOrd="0" presId="urn:microsoft.com/office/officeart/2005/8/layout/default"/>
    <dgm:cxn modelId="{392147A1-FFF3-4EBA-8657-2312DBC12885}" srcId="{237207A0-9A42-49D1-925C-B2CB3A0705D3}" destId="{6CF6D0FD-CBE1-46BD-AD0C-C528A4BB20AE}" srcOrd="3" destOrd="0" parTransId="{68D4C751-15AB-4B64-96EC-934955BDBE12}" sibTransId="{83ABE578-0981-4316-BB80-80CF39FD3F64}"/>
    <dgm:cxn modelId="{E19A1FA6-C3F3-4739-B20C-70C8BCDD4BAE}" srcId="{237207A0-9A42-49D1-925C-B2CB3A0705D3}" destId="{9598BBCB-DF0E-4C96-BFC0-57CC4D328529}" srcOrd="0" destOrd="0" parTransId="{D2CB7C70-6E55-4F62-98D0-BEFA5D1789A4}" sibTransId="{6C2EC70A-D3A3-44F4-B6E5-4A9E48886279}"/>
    <dgm:cxn modelId="{3EADB7A9-14B3-4B20-B36E-DE0E2122806C}" srcId="{237207A0-9A42-49D1-925C-B2CB3A0705D3}" destId="{2C869875-B703-4608-A07E-04F0E6B56674}" srcOrd="10" destOrd="0" parTransId="{7E05F06C-7A13-4748-9560-F2B5215DD027}" sibTransId="{9679B81B-E809-488B-BD85-65ACEFC04988}"/>
    <dgm:cxn modelId="{70ED83AE-C0C5-4100-8D62-2D2731C48B3D}" srcId="{237207A0-9A42-49D1-925C-B2CB3A0705D3}" destId="{21FB824C-9E8C-4DE3-A8F6-AB2844F9E709}" srcOrd="4" destOrd="0" parTransId="{1272A558-3E61-4927-8902-D94014F49059}" sibTransId="{8C2CF361-B96C-4631-A983-D6FB3A8E2C1F}"/>
    <dgm:cxn modelId="{46D962B5-0605-4D35-8A0F-B6A7689688E9}" srcId="{237207A0-9A42-49D1-925C-B2CB3A0705D3}" destId="{CA2B6D9D-D67F-4940-80A9-74E70CA8ADF6}" srcOrd="7" destOrd="0" parTransId="{E5875FF2-1F7D-4209-ADA0-95E25B38F1CA}" sibTransId="{3820A87D-0D90-4EB1-9909-0DB276AB18D2}"/>
    <dgm:cxn modelId="{02F3D4C0-694F-4BE6-BB2E-1AC32B65E314}" type="presOf" srcId="{70AE3D4A-3C53-4689-8070-632828DFD903}" destId="{5A016927-1934-4C94-AE79-E957BC69E7B0}" srcOrd="0" destOrd="0" presId="urn:microsoft.com/office/officeart/2005/8/layout/default"/>
    <dgm:cxn modelId="{B75EA1C3-019B-4FD5-BC4D-F0930EB9DFB3}" type="presOf" srcId="{DC13A9FD-A77A-4160-ACFE-A347A246B8BE}" destId="{BD7EF5C7-037E-489F-BB6A-609EC2F9586F}" srcOrd="0" destOrd="0" presId="urn:microsoft.com/office/officeart/2005/8/layout/default"/>
    <dgm:cxn modelId="{46F5C1C7-5B19-4F42-BF2D-6F92B37E3687}" type="presOf" srcId="{9598BBCB-DF0E-4C96-BFC0-57CC4D328529}" destId="{4872F515-5F7E-433C-A75C-F429AB8C4721}" srcOrd="0" destOrd="0" presId="urn:microsoft.com/office/officeart/2005/8/layout/default"/>
    <dgm:cxn modelId="{ABC6CEC9-0E0C-4ED2-B311-30903826B8D8}" type="presOf" srcId="{3D0A7A09-9331-45AD-A777-C9AEA17C72D7}" destId="{CC44BAF7-14DD-4155-A1C1-E9973DCD5717}" srcOrd="0" destOrd="0" presId="urn:microsoft.com/office/officeart/2005/8/layout/default"/>
    <dgm:cxn modelId="{A93F08E1-5DF2-4BF6-845E-BF25A8FD2B1F}" type="presOf" srcId="{856918B0-4290-43DC-A7FE-91A06E0D6CE8}" destId="{ACE21DB9-B004-4976-A06F-1F3E1E163FD6}" srcOrd="0" destOrd="0" presId="urn:microsoft.com/office/officeart/2005/8/layout/default"/>
    <dgm:cxn modelId="{C962E4E4-F830-4C41-A518-0A2B01941ABB}" type="presOf" srcId="{21FB824C-9E8C-4DE3-A8F6-AB2844F9E709}" destId="{BA4CDCFB-8997-47D4-A68A-30BF8CFEBB07}" srcOrd="0" destOrd="0" presId="urn:microsoft.com/office/officeart/2005/8/layout/default"/>
    <dgm:cxn modelId="{38E4AFEA-C672-48D0-A4EF-3B91FF5F9755}" srcId="{237207A0-9A42-49D1-925C-B2CB3A0705D3}" destId="{3D0A7A09-9331-45AD-A777-C9AEA17C72D7}" srcOrd="1" destOrd="0" parTransId="{A605B348-6CF7-44E2-A923-F1E3FA22CFCF}" sibTransId="{C31DF8FF-8703-47FF-ADF5-BFCC7E802D3E}"/>
    <dgm:cxn modelId="{64870994-823A-403B-9C6C-B3B592685FA5}" type="presParOf" srcId="{E05A8B47-798F-4936-B47B-4BD10BD7AA53}" destId="{4872F515-5F7E-433C-A75C-F429AB8C4721}" srcOrd="0" destOrd="0" presId="urn:microsoft.com/office/officeart/2005/8/layout/default"/>
    <dgm:cxn modelId="{5A8416B7-02E8-4E18-9171-7554540612F7}" type="presParOf" srcId="{E05A8B47-798F-4936-B47B-4BD10BD7AA53}" destId="{C37D2094-6AF8-46DA-AF26-0EF1D5C2B324}" srcOrd="1" destOrd="0" presId="urn:microsoft.com/office/officeart/2005/8/layout/default"/>
    <dgm:cxn modelId="{DBD29472-3E04-4A49-85FB-B41205E605B6}" type="presParOf" srcId="{E05A8B47-798F-4936-B47B-4BD10BD7AA53}" destId="{CC44BAF7-14DD-4155-A1C1-E9973DCD5717}" srcOrd="2" destOrd="0" presId="urn:microsoft.com/office/officeart/2005/8/layout/default"/>
    <dgm:cxn modelId="{FA3DECE5-0D18-4574-861D-B7ACA2BD4944}" type="presParOf" srcId="{E05A8B47-798F-4936-B47B-4BD10BD7AA53}" destId="{B070DEFC-0706-405E-83AC-6C49ADCC96B0}" srcOrd="3" destOrd="0" presId="urn:microsoft.com/office/officeart/2005/8/layout/default"/>
    <dgm:cxn modelId="{45527C7A-8B24-44B7-9DF2-1E48EBF89996}" type="presParOf" srcId="{E05A8B47-798F-4936-B47B-4BD10BD7AA53}" destId="{BD7EF5C7-037E-489F-BB6A-609EC2F9586F}" srcOrd="4" destOrd="0" presId="urn:microsoft.com/office/officeart/2005/8/layout/default"/>
    <dgm:cxn modelId="{6FE2C84C-F3B4-4D62-86A2-6C532A688674}" type="presParOf" srcId="{E05A8B47-798F-4936-B47B-4BD10BD7AA53}" destId="{C024DCBD-6C35-4046-B406-C05FDFC84474}" srcOrd="5" destOrd="0" presId="urn:microsoft.com/office/officeart/2005/8/layout/default"/>
    <dgm:cxn modelId="{C478AF1E-7E26-4CD3-B9F4-4751F798524C}" type="presParOf" srcId="{E05A8B47-798F-4936-B47B-4BD10BD7AA53}" destId="{F0C61511-8EB1-42A3-93A1-66809724B32A}" srcOrd="6" destOrd="0" presId="urn:microsoft.com/office/officeart/2005/8/layout/default"/>
    <dgm:cxn modelId="{F1E8F304-F58E-43E0-AEFA-F5F358FA8CC4}" type="presParOf" srcId="{E05A8B47-798F-4936-B47B-4BD10BD7AA53}" destId="{CFA5BCB5-B8A1-4EBA-BC40-8D609CF21EC7}" srcOrd="7" destOrd="0" presId="urn:microsoft.com/office/officeart/2005/8/layout/default"/>
    <dgm:cxn modelId="{16CF4023-D741-4C17-8FF1-B5FE1F82F165}" type="presParOf" srcId="{E05A8B47-798F-4936-B47B-4BD10BD7AA53}" destId="{BA4CDCFB-8997-47D4-A68A-30BF8CFEBB07}" srcOrd="8" destOrd="0" presId="urn:microsoft.com/office/officeart/2005/8/layout/default"/>
    <dgm:cxn modelId="{15787CC1-51AC-4211-A713-309D21F41649}" type="presParOf" srcId="{E05A8B47-798F-4936-B47B-4BD10BD7AA53}" destId="{49D7A021-F984-474B-A363-C79476561023}" srcOrd="9" destOrd="0" presId="urn:microsoft.com/office/officeart/2005/8/layout/default"/>
    <dgm:cxn modelId="{026FCF42-54E3-4E42-88EF-9C693EC73FEB}" type="presParOf" srcId="{E05A8B47-798F-4936-B47B-4BD10BD7AA53}" destId="{D137D7E2-B183-414C-95D6-4BEB8AC2D22D}" srcOrd="10" destOrd="0" presId="urn:microsoft.com/office/officeart/2005/8/layout/default"/>
    <dgm:cxn modelId="{25B6DD91-9BD4-49A5-BD10-0461EA1AF675}" type="presParOf" srcId="{E05A8B47-798F-4936-B47B-4BD10BD7AA53}" destId="{1CA5C941-A8A5-48A1-B181-9FCF513766AA}" srcOrd="11" destOrd="0" presId="urn:microsoft.com/office/officeart/2005/8/layout/default"/>
    <dgm:cxn modelId="{399A133A-D57C-4F5F-940B-1EEE45CB0E0F}" type="presParOf" srcId="{E05A8B47-798F-4936-B47B-4BD10BD7AA53}" destId="{ACE21DB9-B004-4976-A06F-1F3E1E163FD6}" srcOrd="12" destOrd="0" presId="urn:microsoft.com/office/officeart/2005/8/layout/default"/>
    <dgm:cxn modelId="{C282A8D1-9223-4925-A0C3-EA22F69886A3}" type="presParOf" srcId="{E05A8B47-798F-4936-B47B-4BD10BD7AA53}" destId="{3A4C216F-F871-4BCC-9DD7-16AF464549C3}" srcOrd="13" destOrd="0" presId="urn:microsoft.com/office/officeart/2005/8/layout/default"/>
    <dgm:cxn modelId="{C980A841-021F-4EE3-AF6A-93FCCC6E708D}" type="presParOf" srcId="{E05A8B47-798F-4936-B47B-4BD10BD7AA53}" destId="{6D60DE42-C0DC-4674-AB8A-EE9AC180EEA7}" srcOrd="14" destOrd="0" presId="urn:microsoft.com/office/officeart/2005/8/layout/default"/>
    <dgm:cxn modelId="{E5E9DA6A-9B8F-4453-AF2B-65995B1A246D}" type="presParOf" srcId="{E05A8B47-798F-4936-B47B-4BD10BD7AA53}" destId="{2DD63DB6-247D-4C08-866F-FCF50F8682DF}" srcOrd="15" destOrd="0" presId="urn:microsoft.com/office/officeart/2005/8/layout/default"/>
    <dgm:cxn modelId="{03DAFC8D-C4CD-4FCE-B0E3-588CBEA6A91C}" type="presParOf" srcId="{E05A8B47-798F-4936-B47B-4BD10BD7AA53}" destId="{7DA8914C-9EF6-4DA4-A30D-603EB9FA786A}" srcOrd="16" destOrd="0" presId="urn:microsoft.com/office/officeart/2005/8/layout/default"/>
    <dgm:cxn modelId="{D986346F-D449-47D2-BFDC-CF5FA1DA54BD}" type="presParOf" srcId="{E05A8B47-798F-4936-B47B-4BD10BD7AA53}" destId="{FFEBD004-79ED-48AB-BD5E-BB4466E2400F}" srcOrd="17" destOrd="0" presId="urn:microsoft.com/office/officeart/2005/8/layout/default"/>
    <dgm:cxn modelId="{0BA427F1-E2E3-4B94-9948-7E83E2D75B92}" type="presParOf" srcId="{E05A8B47-798F-4936-B47B-4BD10BD7AA53}" destId="{5A016927-1934-4C94-AE79-E957BC69E7B0}" srcOrd="18" destOrd="0" presId="urn:microsoft.com/office/officeart/2005/8/layout/default"/>
    <dgm:cxn modelId="{DCEF3304-8E0D-49EC-9E3B-CB71F32AF497}" type="presParOf" srcId="{E05A8B47-798F-4936-B47B-4BD10BD7AA53}" destId="{3013CC10-A5B1-43AD-A29A-B31F75E44039}" srcOrd="19" destOrd="0" presId="urn:microsoft.com/office/officeart/2005/8/layout/default"/>
    <dgm:cxn modelId="{035213D8-31F4-4DCF-A08C-20C705A564EE}" type="presParOf" srcId="{E05A8B47-798F-4936-B47B-4BD10BD7AA53}" destId="{0FD0F219-E0FE-48CD-8F55-D1B7AC7C6FEC}" srcOrd="20" destOrd="0" presId="urn:microsoft.com/office/officeart/2005/8/layout/default"/>
    <dgm:cxn modelId="{7DF79CF1-DD6B-459E-B13A-FCB9E02C5C8F}" type="presParOf" srcId="{E05A8B47-798F-4936-B47B-4BD10BD7AA53}" destId="{037EC562-191A-4C27-AF0F-AFC746C77D9D}" srcOrd="21" destOrd="0" presId="urn:microsoft.com/office/officeart/2005/8/layout/default"/>
    <dgm:cxn modelId="{2AF2DC85-75B9-4F90-8175-BC1644F99214}" type="presParOf" srcId="{E05A8B47-798F-4936-B47B-4BD10BD7AA53}" destId="{B695946D-FC69-49E0-B006-6CC6ED968193}" srcOrd="22" destOrd="0" presId="urn:microsoft.com/office/officeart/2005/8/layout/default"/>
    <dgm:cxn modelId="{B25A76E5-2C62-446A-A9CB-6B1DC1087D5E}" type="presParOf" srcId="{E05A8B47-798F-4936-B47B-4BD10BD7AA53}" destId="{1A6DDA03-F7DF-448B-B063-5804E173845C}" srcOrd="23" destOrd="0" presId="urn:microsoft.com/office/officeart/2005/8/layout/default"/>
    <dgm:cxn modelId="{E3C0B47A-C992-4745-B2EC-28FC58C9EC0B}" type="presParOf" srcId="{E05A8B47-798F-4936-B47B-4BD10BD7AA53}" destId="{A8A0CC74-DC62-4AE1-AB25-7D7D4E2BFFB5}" srcOrd="24" destOrd="0" presId="urn:microsoft.com/office/officeart/2005/8/layout/default"/>
    <dgm:cxn modelId="{C3D4342D-8A8E-46B8-9592-E288CD27B562}" type="presParOf" srcId="{E05A8B47-798F-4936-B47B-4BD10BD7AA53}" destId="{ACE3CCD0-550A-4E00-BA83-538A3488D22F}" srcOrd="25" destOrd="0" presId="urn:microsoft.com/office/officeart/2005/8/layout/default"/>
    <dgm:cxn modelId="{A19B5BCF-065D-4733-8D19-94C08C694F2B}" type="presParOf" srcId="{E05A8B47-798F-4936-B47B-4BD10BD7AA53}" destId="{8F5D2B19-CD95-42E0-98C2-75209FEB0945}" srcOrd="2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2BD1538-820C-4C61-8BD2-F0AB64CE3B5A}"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US"/>
        </a:p>
      </dgm:t>
    </dgm:pt>
    <dgm:pt modelId="{FF2EFA1B-2892-43E8-B469-8222F7A11AE5}">
      <dgm:prSet/>
      <dgm:spPr/>
      <dgm:t>
        <a:bodyPr/>
        <a:lstStyle/>
        <a:p>
          <a:r>
            <a:rPr lang="en-US" dirty="0"/>
            <a:t>Prioritize Garage Space</a:t>
          </a:r>
        </a:p>
      </dgm:t>
    </dgm:pt>
    <dgm:pt modelId="{069BCAA6-3B7D-4EB1-941D-31DDCEF2597E}" type="parTrans" cxnId="{3DDBC2A7-3FFF-49BB-8FB3-9D4A168654E4}">
      <dgm:prSet/>
      <dgm:spPr/>
      <dgm:t>
        <a:bodyPr/>
        <a:lstStyle/>
        <a:p>
          <a:endParaRPr lang="en-US"/>
        </a:p>
      </dgm:t>
    </dgm:pt>
    <dgm:pt modelId="{4E27AD5F-5E01-49E3-AB5D-7D8EACF983E2}" type="sibTrans" cxnId="{3DDBC2A7-3FFF-49BB-8FB3-9D4A168654E4}">
      <dgm:prSet/>
      <dgm:spPr/>
      <dgm:t>
        <a:bodyPr/>
        <a:lstStyle/>
        <a:p>
          <a:endParaRPr lang="en-US"/>
        </a:p>
      </dgm:t>
    </dgm:pt>
    <dgm:pt modelId="{B0E81933-971F-4519-B33D-9E3E8BFAB203}">
      <dgm:prSet/>
      <dgm:spPr/>
      <dgm:t>
        <a:bodyPr/>
        <a:lstStyle/>
        <a:p>
          <a:r>
            <a:rPr lang="en-US" dirty="0"/>
            <a:t>Focus on Modern Amenities and Updates</a:t>
          </a:r>
        </a:p>
      </dgm:t>
    </dgm:pt>
    <dgm:pt modelId="{CC70543A-BCEE-4E5F-94D0-65F74FC93554}" type="parTrans" cxnId="{C2C87523-016A-4716-B1B3-868943E842B6}">
      <dgm:prSet/>
      <dgm:spPr/>
      <dgm:t>
        <a:bodyPr/>
        <a:lstStyle/>
        <a:p>
          <a:endParaRPr lang="en-US"/>
        </a:p>
      </dgm:t>
    </dgm:pt>
    <dgm:pt modelId="{6D03C9BF-8A93-4D8B-9953-7739D1775F1B}" type="sibTrans" cxnId="{C2C87523-016A-4716-B1B3-868943E842B6}">
      <dgm:prSet/>
      <dgm:spPr/>
      <dgm:t>
        <a:bodyPr/>
        <a:lstStyle/>
        <a:p>
          <a:endParaRPr lang="en-US"/>
        </a:p>
      </dgm:t>
    </dgm:pt>
    <dgm:pt modelId="{C3B85A8F-88E2-4B60-9FEC-087F7308E280}">
      <dgm:prSet/>
      <dgm:spPr/>
      <dgm:t>
        <a:bodyPr/>
        <a:lstStyle/>
        <a:p>
          <a:r>
            <a:rPr lang="en-US"/>
            <a:t>Enhance Indoor and Outdoor Living Spaces</a:t>
          </a:r>
        </a:p>
      </dgm:t>
    </dgm:pt>
    <dgm:pt modelId="{12ECE84E-6107-4E09-B8A1-F3F89B9C46B1}" type="parTrans" cxnId="{E46611CE-E106-435B-ABB2-E9CF1158BF48}">
      <dgm:prSet/>
      <dgm:spPr/>
      <dgm:t>
        <a:bodyPr/>
        <a:lstStyle/>
        <a:p>
          <a:endParaRPr lang="en-US"/>
        </a:p>
      </dgm:t>
    </dgm:pt>
    <dgm:pt modelId="{0C81059D-E2B4-44BB-9AC3-A605871E4B7E}" type="sibTrans" cxnId="{E46611CE-E106-435B-ABB2-E9CF1158BF48}">
      <dgm:prSet/>
      <dgm:spPr/>
      <dgm:t>
        <a:bodyPr/>
        <a:lstStyle/>
        <a:p>
          <a:endParaRPr lang="en-US"/>
        </a:p>
      </dgm:t>
    </dgm:pt>
    <dgm:pt modelId="{A5F8884E-C2EE-4909-8A17-40A0DC7FED67}">
      <dgm:prSet/>
      <dgm:spPr/>
      <dgm:t>
        <a:bodyPr/>
        <a:lstStyle/>
        <a:p>
          <a:r>
            <a:rPr lang="en-US"/>
            <a:t>Upscaled or new kitchens</a:t>
          </a:r>
        </a:p>
      </dgm:t>
    </dgm:pt>
    <dgm:pt modelId="{C80C7347-8651-466E-910A-8E7C6AA538F5}" type="parTrans" cxnId="{241D56C8-287D-4F6E-9B5C-449BD15123B8}">
      <dgm:prSet/>
      <dgm:spPr/>
      <dgm:t>
        <a:bodyPr/>
        <a:lstStyle/>
        <a:p>
          <a:endParaRPr lang="en-US"/>
        </a:p>
      </dgm:t>
    </dgm:pt>
    <dgm:pt modelId="{FDCE3211-8C43-46F7-910F-6E9238A8F816}" type="sibTrans" cxnId="{241D56C8-287D-4F6E-9B5C-449BD15123B8}">
      <dgm:prSet/>
      <dgm:spPr/>
      <dgm:t>
        <a:bodyPr/>
        <a:lstStyle/>
        <a:p>
          <a:endParaRPr lang="en-US"/>
        </a:p>
      </dgm:t>
    </dgm:pt>
    <dgm:pt modelId="{6BE03CE6-AE6D-4C01-AA24-8D0B84FBE78E}" type="pres">
      <dgm:prSet presAssocID="{C2BD1538-820C-4C61-8BD2-F0AB64CE3B5A}" presName="linearFlow" presStyleCnt="0">
        <dgm:presLayoutVars>
          <dgm:dir/>
          <dgm:resizeHandles val="exact"/>
        </dgm:presLayoutVars>
      </dgm:prSet>
      <dgm:spPr/>
    </dgm:pt>
    <dgm:pt modelId="{F90CBC6D-448B-44B1-A048-C14F93414994}" type="pres">
      <dgm:prSet presAssocID="{FF2EFA1B-2892-43E8-B469-8222F7A11AE5}" presName="composite" presStyleCnt="0"/>
      <dgm:spPr/>
    </dgm:pt>
    <dgm:pt modelId="{671AE761-EB26-4EF6-B268-BCEBAC8DF470}" type="pres">
      <dgm:prSet presAssocID="{FF2EFA1B-2892-43E8-B469-8222F7A11AE5}" presName="imgShp" presStyleLbl="fgImgPlace1" presStyleIdx="0" presStyleCnt="4" custLinFactNeighborX="-2378" custLinFactNeighborY="-79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adge 1 with solid fill"/>
        </a:ext>
      </dgm:extLst>
    </dgm:pt>
    <dgm:pt modelId="{E534BE21-75F6-4F8B-BBB3-0F0EF1B9A667}" type="pres">
      <dgm:prSet presAssocID="{FF2EFA1B-2892-43E8-B469-8222F7A11AE5}" presName="txShp" presStyleLbl="node1" presStyleIdx="0" presStyleCnt="4">
        <dgm:presLayoutVars>
          <dgm:bulletEnabled val="1"/>
        </dgm:presLayoutVars>
      </dgm:prSet>
      <dgm:spPr/>
    </dgm:pt>
    <dgm:pt modelId="{04501310-FDCB-4FB7-9FDD-636655F8C86E}" type="pres">
      <dgm:prSet presAssocID="{4E27AD5F-5E01-49E3-AB5D-7D8EACF983E2}" presName="spacing" presStyleCnt="0"/>
      <dgm:spPr/>
    </dgm:pt>
    <dgm:pt modelId="{C8BE452F-56A7-4FA7-9726-3A50377AB371}" type="pres">
      <dgm:prSet presAssocID="{B0E81933-971F-4519-B33D-9E3E8BFAB203}" presName="composite" presStyleCnt="0"/>
      <dgm:spPr/>
    </dgm:pt>
    <dgm:pt modelId="{2CC0EF3A-99E2-4901-A6F5-7C7E501F53B4}" type="pres">
      <dgm:prSet presAssocID="{B0E81933-971F-4519-B33D-9E3E8BFAB203}" presName="imgShp" presStyleLbl="fgImgPlace1" presStyleIdx="1" presStyleCnt="4" custLinFactNeighborX="-4755" custLinFactNeighborY="446"/>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Badge with solid fill"/>
        </a:ext>
      </dgm:extLst>
    </dgm:pt>
    <dgm:pt modelId="{96FC77F3-7EA4-4ECD-8424-3D82E48B1C0E}" type="pres">
      <dgm:prSet presAssocID="{B0E81933-971F-4519-B33D-9E3E8BFAB203}" presName="txShp" presStyleLbl="node1" presStyleIdx="1" presStyleCnt="4">
        <dgm:presLayoutVars>
          <dgm:bulletEnabled val="1"/>
        </dgm:presLayoutVars>
      </dgm:prSet>
      <dgm:spPr/>
    </dgm:pt>
    <dgm:pt modelId="{D8C00708-4EB1-4975-A905-2A3AF4CB2436}" type="pres">
      <dgm:prSet presAssocID="{6D03C9BF-8A93-4D8B-9953-7739D1775F1B}" presName="spacing" presStyleCnt="0"/>
      <dgm:spPr/>
    </dgm:pt>
    <dgm:pt modelId="{26F87847-9124-4AE3-B943-EAA8A9F80AF7}" type="pres">
      <dgm:prSet presAssocID="{C3B85A8F-88E2-4B60-9FEC-087F7308E280}" presName="composite" presStyleCnt="0"/>
      <dgm:spPr/>
    </dgm:pt>
    <dgm:pt modelId="{289DAEED-DB02-4F0C-A150-D88A4A048361}" type="pres">
      <dgm:prSet presAssocID="{C3B85A8F-88E2-4B60-9FEC-087F7308E280}" presName="imgShp" presStyleLbl="fgImgPlace1" presStyleIdx="2" presStyleCnt="4" custLinFactNeighborX="-5547"/>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Badge 3 with solid fill"/>
        </a:ext>
      </dgm:extLst>
    </dgm:pt>
    <dgm:pt modelId="{34EEBF0C-65B9-4AC3-B924-67C17E06C235}" type="pres">
      <dgm:prSet presAssocID="{C3B85A8F-88E2-4B60-9FEC-087F7308E280}" presName="txShp" presStyleLbl="node1" presStyleIdx="2" presStyleCnt="4">
        <dgm:presLayoutVars>
          <dgm:bulletEnabled val="1"/>
        </dgm:presLayoutVars>
      </dgm:prSet>
      <dgm:spPr/>
    </dgm:pt>
    <dgm:pt modelId="{46309CAE-03C8-47ED-B30C-11D7B1C53291}" type="pres">
      <dgm:prSet presAssocID="{0C81059D-E2B4-44BB-9AC3-A605871E4B7E}" presName="spacing" presStyleCnt="0"/>
      <dgm:spPr/>
    </dgm:pt>
    <dgm:pt modelId="{66716CFB-A296-4E50-A890-C8747A3B4C50}" type="pres">
      <dgm:prSet presAssocID="{A5F8884E-C2EE-4909-8A17-40A0DC7FED67}" presName="composite" presStyleCnt="0"/>
      <dgm:spPr/>
    </dgm:pt>
    <dgm:pt modelId="{D1684E4E-0767-403E-9744-3C7124687A40}" type="pres">
      <dgm:prSet presAssocID="{A5F8884E-C2EE-4909-8A17-40A0DC7FED67}" presName="imgShp" presStyleLbl="fgImgPlace1" presStyleIdx="3" presStyleCnt="4" custLinFactNeighborX="-10302" custLinFactNeighborY="793"/>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Badge 4 with solid fill"/>
        </a:ext>
      </dgm:extLst>
    </dgm:pt>
    <dgm:pt modelId="{318EC072-7406-486A-ACB5-601A97FAFFF9}" type="pres">
      <dgm:prSet presAssocID="{A5F8884E-C2EE-4909-8A17-40A0DC7FED67}" presName="txShp" presStyleLbl="node1" presStyleIdx="3" presStyleCnt="4">
        <dgm:presLayoutVars>
          <dgm:bulletEnabled val="1"/>
        </dgm:presLayoutVars>
      </dgm:prSet>
      <dgm:spPr/>
    </dgm:pt>
  </dgm:ptLst>
  <dgm:cxnLst>
    <dgm:cxn modelId="{C2C87523-016A-4716-B1B3-868943E842B6}" srcId="{C2BD1538-820C-4C61-8BD2-F0AB64CE3B5A}" destId="{B0E81933-971F-4519-B33D-9E3E8BFAB203}" srcOrd="1" destOrd="0" parTransId="{CC70543A-BCEE-4E5F-94D0-65F74FC93554}" sibTransId="{6D03C9BF-8A93-4D8B-9953-7739D1775F1B}"/>
    <dgm:cxn modelId="{4A920E3E-0D20-4EB2-8BBC-4FD0B50BE7F0}" type="presOf" srcId="{B0E81933-971F-4519-B33D-9E3E8BFAB203}" destId="{96FC77F3-7EA4-4ECD-8424-3D82E48B1C0E}" srcOrd="0" destOrd="0" presId="urn:microsoft.com/office/officeart/2005/8/layout/vList3"/>
    <dgm:cxn modelId="{783F225E-363F-4841-BD05-4BE772CEB126}" type="presOf" srcId="{FF2EFA1B-2892-43E8-B469-8222F7A11AE5}" destId="{E534BE21-75F6-4F8B-BBB3-0F0EF1B9A667}" srcOrd="0" destOrd="0" presId="urn:microsoft.com/office/officeart/2005/8/layout/vList3"/>
    <dgm:cxn modelId="{F318FF45-6B12-42BA-87FB-4E81E54B0A61}" type="presOf" srcId="{C2BD1538-820C-4C61-8BD2-F0AB64CE3B5A}" destId="{6BE03CE6-AE6D-4C01-AA24-8D0B84FBE78E}" srcOrd="0" destOrd="0" presId="urn:microsoft.com/office/officeart/2005/8/layout/vList3"/>
    <dgm:cxn modelId="{CAB82182-9CA2-4EA4-AD30-51129AFD2BB4}" type="presOf" srcId="{C3B85A8F-88E2-4B60-9FEC-087F7308E280}" destId="{34EEBF0C-65B9-4AC3-B924-67C17E06C235}" srcOrd="0" destOrd="0" presId="urn:microsoft.com/office/officeart/2005/8/layout/vList3"/>
    <dgm:cxn modelId="{2BD15389-2392-4A9B-98B1-8D0A7942B7C3}" type="presOf" srcId="{A5F8884E-C2EE-4909-8A17-40A0DC7FED67}" destId="{318EC072-7406-486A-ACB5-601A97FAFFF9}" srcOrd="0" destOrd="0" presId="urn:microsoft.com/office/officeart/2005/8/layout/vList3"/>
    <dgm:cxn modelId="{3DDBC2A7-3FFF-49BB-8FB3-9D4A168654E4}" srcId="{C2BD1538-820C-4C61-8BD2-F0AB64CE3B5A}" destId="{FF2EFA1B-2892-43E8-B469-8222F7A11AE5}" srcOrd="0" destOrd="0" parTransId="{069BCAA6-3B7D-4EB1-941D-31DDCEF2597E}" sibTransId="{4E27AD5F-5E01-49E3-AB5D-7D8EACF983E2}"/>
    <dgm:cxn modelId="{241D56C8-287D-4F6E-9B5C-449BD15123B8}" srcId="{C2BD1538-820C-4C61-8BD2-F0AB64CE3B5A}" destId="{A5F8884E-C2EE-4909-8A17-40A0DC7FED67}" srcOrd="3" destOrd="0" parTransId="{C80C7347-8651-466E-910A-8E7C6AA538F5}" sibTransId="{FDCE3211-8C43-46F7-910F-6E9238A8F816}"/>
    <dgm:cxn modelId="{E46611CE-E106-435B-ABB2-E9CF1158BF48}" srcId="{C2BD1538-820C-4C61-8BD2-F0AB64CE3B5A}" destId="{C3B85A8F-88E2-4B60-9FEC-087F7308E280}" srcOrd="2" destOrd="0" parTransId="{12ECE84E-6107-4E09-B8A1-F3F89B9C46B1}" sibTransId="{0C81059D-E2B4-44BB-9AC3-A605871E4B7E}"/>
    <dgm:cxn modelId="{22FE4A51-D30A-4F40-AF3E-74CA0B43AC1E}" type="presParOf" srcId="{6BE03CE6-AE6D-4C01-AA24-8D0B84FBE78E}" destId="{F90CBC6D-448B-44B1-A048-C14F93414994}" srcOrd="0" destOrd="0" presId="urn:microsoft.com/office/officeart/2005/8/layout/vList3"/>
    <dgm:cxn modelId="{99734DCC-7A1F-4157-B448-CB9AFB5C9914}" type="presParOf" srcId="{F90CBC6D-448B-44B1-A048-C14F93414994}" destId="{671AE761-EB26-4EF6-B268-BCEBAC8DF470}" srcOrd="0" destOrd="0" presId="urn:microsoft.com/office/officeart/2005/8/layout/vList3"/>
    <dgm:cxn modelId="{B0136163-E1C0-4EF3-BDD7-CFDFDAA64BF7}" type="presParOf" srcId="{F90CBC6D-448B-44B1-A048-C14F93414994}" destId="{E534BE21-75F6-4F8B-BBB3-0F0EF1B9A667}" srcOrd="1" destOrd="0" presId="urn:microsoft.com/office/officeart/2005/8/layout/vList3"/>
    <dgm:cxn modelId="{C68C53D2-395D-4E82-B730-88CBBD65B161}" type="presParOf" srcId="{6BE03CE6-AE6D-4C01-AA24-8D0B84FBE78E}" destId="{04501310-FDCB-4FB7-9FDD-636655F8C86E}" srcOrd="1" destOrd="0" presId="urn:microsoft.com/office/officeart/2005/8/layout/vList3"/>
    <dgm:cxn modelId="{CBACD5EA-6294-4971-A245-EBB77E0187A0}" type="presParOf" srcId="{6BE03CE6-AE6D-4C01-AA24-8D0B84FBE78E}" destId="{C8BE452F-56A7-4FA7-9726-3A50377AB371}" srcOrd="2" destOrd="0" presId="urn:microsoft.com/office/officeart/2005/8/layout/vList3"/>
    <dgm:cxn modelId="{23E38798-4725-4376-A107-AB54FD8E9B7A}" type="presParOf" srcId="{C8BE452F-56A7-4FA7-9726-3A50377AB371}" destId="{2CC0EF3A-99E2-4901-A6F5-7C7E501F53B4}" srcOrd="0" destOrd="0" presId="urn:microsoft.com/office/officeart/2005/8/layout/vList3"/>
    <dgm:cxn modelId="{8F7EE591-EC8F-4581-8810-FAF6E901B417}" type="presParOf" srcId="{C8BE452F-56A7-4FA7-9726-3A50377AB371}" destId="{96FC77F3-7EA4-4ECD-8424-3D82E48B1C0E}" srcOrd="1" destOrd="0" presId="urn:microsoft.com/office/officeart/2005/8/layout/vList3"/>
    <dgm:cxn modelId="{2A30785C-2CF6-4CA0-94DB-ACE95B2911C8}" type="presParOf" srcId="{6BE03CE6-AE6D-4C01-AA24-8D0B84FBE78E}" destId="{D8C00708-4EB1-4975-A905-2A3AF4CB2436}" srcOrd="3" destOrd="0" presId="urn:microsoft.com/office/officeart/2005/8/layout/vList3"/>
    <dgm:cxn modelId="{2950ED99-DB1E-478C-B390-7E0D661D62AE}" type="presParOf" srcId="{6BE03CE6-AE6D-4C01-AA24-8D0B84FBE78E}" destId="{26F87847-9124-4AE3-B943-EAA8A9F80AF7}" srcOrd="4" destOrd="0" presId="urn:microsoft.com/office/officeart/2005/8/layout/vList3"/>
    <dgm:cxn modelId="{6A062916-85DB-4804-8665-653F22C22CD9}" type="presParOf" srcId="{26F87847-9124-4AE3-B943-EAA8A9F80AF7}" destId="{289DAEED-DB02-4F0C-A150-D88A4A048361}" srcOrd="0" destOrd="0" presId="urn:microsoft.com/office/officeart/2005/8/layout/vList3"/>
    <dgm:cxn modelId="{13C6878E-5CE4-42CF-838C-D9431391BB00}" type="presParOf" srcId="{26F87847-9124-4AE3-B943-EAA8A9F80AF7}" destId="{34EEBF0C-65B9-4AC3-B924-67C17E06C235}" srcOrd="1" destOrd="0" presId="urn:microsoft.com/office/officeart/2005/8/layout/vList3"/>
    <dgm:cxn modelId="{90F4910D-D97E-4B20-B291-61722366152B}" type="presParOf" srcId="{6BE03CE6-AE6D-4C01-AA24-8D0B84FBE78E}" destId="{46309CAE-03C8-47ED-B30C-11D7B1C53291}" srcOrd="5" destOrd="0" presId="urn:microsoft.com/office/officeart/2005/8/layout/vList3"/>
    <dgm:cxn modelId="{CDD7A76D-A403-44B4-AC3D-2983572C8C5B}" type="presParOf" srcId="{6BE03CE6-AE6D-4C01-AA24-8D0B84FBE78E}" destId="{66716CFB-A296-4E50-A890-C8747A3B4C50}" srcOrd="6" destOrd="0" presId="urn:microsoft.com/office/officeart/2005/8/layout/vList3"/>
    <dgm:cxn modelId="{C5FCCBD2-DA2C-4684-AD26-F9361FE50D8C}" type="presParOf" srcId="{66716CFB-A296-4E50-A890-C8747A3B4C50}" destId="{D1684E4E-0767-403E-9744-3C7124687A40}" srcOrd="0" destOrd="0" presId="urn:microsoft.com/office/officeart/2005/8/layout/vList3"/>
    <dgm:cxn modelId="{9A74F368-A4A6-44BA-8AAB-5D5D16E785C0}" type="presParOf" srcId="{66716CFB-A296-4E50-A890-C8747A3B4C50}" destId="{318EC072-7406-486A-ACB5-601A97FAFFF9}"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FDB477D-8C34-4DC4-9741-DC0FEFF0478F}"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E51F658A-15BA-4683-BBA9-B1DA50F8E1DF}">
      <dgm:prSet/>
      <dgm:spPr/>
      <dgm:t>
        <a:bodyPr/>
        <a:lstStyle/>
        <a:p>
          <a:r>
            <a:rPr lang="en-US" b="0" i="0" baseline="0"/>
            <a:t>Home 1: $200,000</a:t>
          </a:r>
          <a:endParaRPr lang="en-US"/>
        </a:p>
      </dgm:t>
    </dgm:pt>
    <dgm:pt modelId="{C998E503-B534-4F7F-9D73-5B5545DF99AE}" type="parTrans" cxnId="{84DB001C-0E44-40D2-A479-6F2C3565058E}">
      <dgm:prSet/>
      <dgm:spPr/>
      <dgm:t>
        <a:bodyPr/>
        <a:lstStyle/>
        <a:p>
          <a:endParaRPr lang="en-US"/>
        </a:p>
      </dgm:t>
    </dgm:pt>
    <dgm:pt modelId="{3DCAB732-28B0-447D-A9C3-6790269F5D73}" type="sibTrans" cxnId="{84DB001C-0E44-40D2-A479-6F2C3565058E}">
      <dgm:prSet/>
      <dgm:spPr/>
      <dgm:t>
        <a:bodyPr/>
        <a:lstStyle/>
        <a:p>
          <a:endParaRPr lang="en-US"/>
        </a:p>
      </dgm:t>
    </dgm:pt>
    <dgm:pt modelId="{253FBAD8-9EF2-406E-B13C-FE6D1B3092EC}">
      <dgm:prSet/>
      <dgm:spPr/>
      <dgm:t>
        <a:bodyPr/>
        <a:lstStyle/>
        <a:p>
          <a:r>
            <a:rPr lang="en-US" b="0" i="0" baseline="0"/>
            <a:t>Home 2: $150,000</a:t>
          </a:r>
          <a:endParaRPr lang="en-US"/>
        </a:p>
      </dgm:t>
    </dgm:pt>
    <dgm:pt modelId="{02D79363-9ED5-4614-A2FE-4C7D4E30F0ED}" type="parTrans" cxnId="{E02DA542-89EE-4FA1-9B83-9E9D9FE8B32D}">
      <dgm:prSet/>
      <dgm:spPr/>
      <dgm:t>
        <a:bodyPr/>
        <a:lstStyle/>
        <a:p>
          <a:endParaRPr lang="en-US"/>
        </a:p>
      </dgm:t>
    </dgm:pt>
    <dgm:pt modelId="{D834449F-04EF-4FDD-B2BD-4E75D8CA25FA}" type="sibTrans" cxnId="{E02DA542-89EE-4FA1-9B83-9E9D9FE8B32D}">
      <dgm:prSet/>
      <dgm:spPr/>
      <dgm:t>
        <a:bodyPr/>
        <a:lstStyle/>
        <a:p>
          <a:endParaRPr lang="en-US"/>
        </a:p>
      </dgm:t>
    </dgm:pt>
    <dgm:pt modelId="{BC7E9F20-2949-4030-A664-FCA46233B8E8}">
      <dgm:prSet/>
      <dgm:spPr/>
      <dgm:t>
        <a:bodyPr/>
        <a:lstStyle/>
        <a:p>
          <a:r>
            <a:rPr lang="en-US" b="0" i="0" baseline="0"/>
            <a:t>Home 3: $180,000</a:t>
          </a:r>
          <a:endParaRPr lang="en-US"/>
        </a:p>
      </dgm:t>
    </dgm:pt>
    <dgm:pt modelId="{775B85C1-E849-4159-B536-1A18CE40FFDD}" type="parTrans" cxnId="{7C4F675A-7BA1-490A-AD81-B4F4C590779B}">
      <dgm:prSet/>
      <dgm:spPr/>
      <dgm:t>
        <a:bodyPr/>
        <a:lstStyle/>
        <a:p>
          <a:endParaRPr lang="en-US"/>
        </a:p>
      </dgm:t>
    </dgm:pt>
    <dgm:pt modelId="{BBD3566A-A906-43D8-AA4E-62AB281493ED}" type="sibTrans" cxnId="{7C4F675A-7BA1-490A-AD81-B4F4C590779B}">
      <dgm:prSet/>
      <dgm:spPr/>
      <dgm:t>
        <a:bodyPr/>
        <a:lstStyle/>
        <a:p>
          <a:endParaRPr lang="en-US"/>
        </a:p>
      </dgm:t>
    </dgm:pt>
    <dgm:pt modelId="{90B8535A-8971-4881-86E5-EE14B5D54EBE}">
      <dgm:prSet/>
      <dgm:spPr/>
      <dgm:t>
        <a:bodyPr/>
        <a:lstStyle/>
        <a:p>
          <a:r>
            <a:rPr lang="en-US" b="0" i="0" baseline="0"/>
            <a:t>Home 4: $250,000</a:t>
          </a:r>
          <a:endParaRPr lang="en-US"/>
        </a:p>
      </dgm:t>
    </dgm:pt>
    <dgm:pt modelId="{C9D29ED0-DA6D-45E3-8FAD-A12029A4E60B}" type="parTrans" cxnId="{86873F38-B107-450A-8C52-3F3C386DA249}">
      <dgm:prSet/>
      <dgm:spPr/>
      <dgm:t>
        <a:bodyPr/>
        <a:lstStyle/>
        <a:p>
          <a:endParaRPr lang="en-US"/>
        </a:p>
      </dgm:t>
    </dgm:pt>
    <dgm:pt modelId="{BA5DDEFC-CB65-4EE3-804E-5155FD2AEAE7}" type="sibTrans" cxnId="{86873F38-B107-450A-8C52-3F3C386DA249}">
      <dgm:prSet/>
      <dgm:spPr/>
      <dgm:t>
        <a:bodyPr/>
        <a:lstStyle/>
        <a:p>
          <a:endParaRPr lang="en-US"/>
        </a:p>
      </dgm:t>
    </dgm:pt>
    <dgm:pt modelId="{99A60E20-317C-4265-87C5-CA921D51E976}">
      <dgm:prSet/>
      <dgm:spPr/>
      <dgm:t>
        <a:bodyPr/>
        <a:lstStyle/>
        <a:p>
          <a:r>
            <a:rPr lang="en-US" b="0" i="0" baseline="0"/>
            <a:t>Home 5: $220,000 </a:t>
          </a:r>
          <a:endParaRPr lang="en-US"/>
        </a:p>
      </dgm:t>
    </dgm:pt>
    <dgm:pt modelId="{20D3A5F3-F0F9-46ED-813F-33C665333631}" type="parTrans" cxnId="{3CDE82E6-4B88-43D0-9114-01ECB5705AA2}">
      <dgm:prSet/>
      <dgm:spPr/>
      <dgm:t>
        <a:bodyPr/>
        <a:lstStyle/>
        <a:p>
          <a:endParaRPr lang="en-US"/>
        </a:p>
      </dgm:t>
    </dgm:pt>
    <dgm:pt modelId="{8BFDCEC1-8AB9-4DD2-A58C-61EC967DF288}" type="sibTrans" cxnId="{3CDE82E6-4B88-43D0-9114-01ECB5705AA2}">
      <dgm:prSet/>
      <dgm:spPr/>
      <dgm:t>
        <a:bodyPr/>
        <a:lstStyle/>
        <a:p>
          <a:endParaRPr lang="en-US"/>
        </a:p>
      </dgm:t>
    </dgm:pt>
    <dgm:pt modelId="{E1B0BA35-F83C-436C-B2DE-E64FAC9CAE21}" type="pres">
      <dgm:prSet presAssocID="{1FDB477D-8C34-4DC4-9741-DC0FEFF0478F}" presName="vert0" presStyleCnt="0">
        <dgm:presLayoutVars>
          <dgm:dir/>
          <dgm:animOne val="branch"/>
          <dgm:animLvl val="lvl"/>
        </dgm:presLayoutVars>
      </dgm:prSet>
      <dgm:spPr/>
    </dgm:pt>
    <dgm:pt modelId="{FEF96B30-13C1-4A29-AB6B-D72B6E3CB538}" type="pres">
      <dgm:prSet presAssocID="{E51F658A-15BA-4683-BBA9-B1DA50F8E1DF}" presName="thickLine" presStyleLbl="alignNode1" presStyleIdx="0" presStyleCnt="5"/>
      <dgm:spPr/>
    </dgm:pt>
    <dgm:pt modelId="{7C0E8931-245E-4F73-AE7B-F577003CA334}" type="pres">
      <dgm:prSet presAssocID="{E51F658A-15BA-4683-BBA9-B1DA50F8E1DF}" presName="horz1" presStyleCnt="0"/>
      <dgm:spPr/>
    </dgm:pt>
    <dgm:pt modelId="{F06CCF80-F863-48FE-B084-7E504570AF87}" type="pres">
      <dgm:prSet presAssocID="{E51F658A-15BA-4683-BBA9-B1DA50F8E1DF}" presName="tx1" presStyleLbl="revTx" presStyleIdx="0" presStyleCnt="5"/>
      <dgm:spPr/>
    </dgm:pt>
    <dgm:pt modelId="{691A0FC8-8CA1-417E-8162-D1476BE4793C}" type="pres">
      <dgm:prSet presAssocID="{E51F658A-15BA-4683-BBA9-B1DA50F8E1DF}" presName="vert1" presStyleCnt="0"/>
      <dgm:spPr/>
    </dgm:pt>
    <dgm:pt modelId="{05D3E961-FCC8-42A9-B85C-12EE49F251FD}" type="pres">
      <dgm:prSet presAssocID="{253FBAD8-9EF2-406E-B13C-FE6D1B3092EC}" presName="thickLine" presStyleLbl="alignNode1" presStyleIdx="1" presStyleCnt="5"/>
      <dgm:spPr/>
    </dgm:pt>
    <dgm:pt modelId="{420EF050-CB20-4EA8-8422-28BA0CF7A8C6}" type="pres">
      <dgm:prSet presAssocID="{253FBAD8-9EF2-406E-B13C-FE6D1B3092EC}" presName="horz1" presStyleCnt="0"/>
      <dgm:spPr/>
    </dgm:pt>
    <dgm:pt modelId="{66008C9A-2E18-493D-AC6E-DED8CE241105}" type="pres">
      <dgm:prSet presAssocID="{253FBAD8-9EF2-406E-B13C-FE6D1B3092EC}" presName="tx1" presStyleLbl="revTx" presStyleIdx="1" presStyleCnt="5"/>
      <dgm:spPr/>
    </dgm:pt>
    <dgm:pt modelId="{E0D21E25-9859-475C-83AA-06551F895610}" type="pres">
      <dgm:prSet presAssocID="{253FBAD8-9EF2-406E-B13C-FE6D1B3092EC}" presName="vert1" presStyleCnt="0"/>
      <dgm:spPr/>
    </dgm:pt>
    <dgm:pt modelId="{A62FE691-396B-4309-96A9-F46B2180FE33}" type="pres">
      <dgm:prSet presAssocID="{BC7E9F20-2949-4030-A664-FCA46233B8E8}" presName="thickLine" presStyleLbl="alignNode1" presStyleIdx="2" presStyleCnt="5"/>
      <dgm:spPr/>
    </dgm:pt>
    <dgm:pt modelId="{B242F1E0-9202-412A-9C1C-ECC382B33EF5}" type="pres">
      <dgm:prSet presAssocID="{BC7E9F20-2949-4030-A664-FCA46233B8E8}" presName="horz1" presStyleCnt="0"/>
      <dgm:spPr/>
    </dgm:pt>
    <dgm:pt modelId="{1DB46201-6B82-4441-B05F-71B55852FEB5}" type="pres">
      <dgm:prSet presAssocID="{BC7E9F20-2949-4030-A664-FCA46233B8E8}" presName="tx1" presStyleLbl="revTx" presStyleIdx="2" presStyleCnt="5"/>
      <dgm:spPr/>
    </dgm:pt>
    <dgm:pt modelId="{FDB0A9F4-8DBC-4FA1-BEDB-672BA3ACEC75}" type="pres">
      <dgm:prSet presAssocID="{BC7E9F20-2949-4030-A664-FCA46233B8E8}" presName="vert1" presStyleCnt="0"/>
      <dgm:spPr/>
    </dgm:pt>
    <dgm:pt modelId="{FF585B32-0B63-439B-8372-6CAC52ADD64C}" type="pres">
      <dgm:prSet presAssocID="{90B8535A-8971-4881-86E5-EE14B5D54EBE}" presName="thickLine" presStyleLbl="alignNode1" presStyleIdx="3" presStyleCnt="5"/>
      <dgm:spPr/>
    </dgm:pt>
    <dgm:pt modelId="{0E146DB2-1400-4D4F-B645-B53B8F59EE88}" type="pres">
      <dgm:prSet presAssocID="{90B8535A-8971-4881-86E5-EE14B5D54EBE}" presName="horz1" presStyleCnt="0"/>
      <dgm:spPr/>
    </dgm:pt>
    <dgm:pt modelId="{B84ECAEC-9D0C-4FC7-855E-AEA299ED8E83}" type="pres">
      <dgm:prSet presAssocID="{90B8535A-8971-4881-86E5-EE14B5D54EBE}" presName="tx1" presStyleLbl="revTx" presStyleIdx="3" presStyleCnt="5"/>
      <dgm:spPr/>
    </dgm:pt>
    <dgm:pt modelId="{7D54D056-4288-4495-8CBF-3B6DC783D57A}" type="pres">
      <dgm:prSet presAssocID="{90B8535A-8971-4881-86E5-EE14B5D54EBE}" presName="vert1" presStyleCnt="0"/>
      <dgm:spPr/>
    </dgm:pt>
    <dgm:pt modelId="{AC6944BE-E23B-450C-BF1F-5FACE4AC4D0B}" type="pres">
      <dgm:prSet presAssocID="{99A60E20-317C-4265-87C5-CA921D51E976}" presName="thickLine" presStyleLbl="alignNode1" presStyleIdx="4" presStyleCnt="5"/>
      <dgm:spPr/>
    </dgm:pt>
    <dgm:pt modelId="{758D45FE-0C87-4FEE-836F-B3108F8C0EEE}" type="pres">
      <dgm:prSet presAssocID="{99A60E20-317C-4265-87C5-CA921D51E976}" presName="horz1" presStyleCnt="0"/>
      <dgm:spPr/>
    </dgm:pt>
    <dgm:pt modelId="{12A628A2-4FA4-4B2F-9397-E8FC5D8869F1}" type="pres">
      <dgm:prSet presAssocID="{99A60E20-317C-4265-87C5-CA921D51E976}" presName="tx1" presStyleLbl="revTx" presStyleIdx="4" presStyleCnt="5"/>
      <dgm:spPr/>
    </dgm:pt>
    <dgm:pt modelId="{81BDA1B4-8854-43D3-A1C5-EA511BFB74ED}" type="pres">
      <dgm:prSet presAssocID="{99A60E20-317C-4265-87C5-CA921D51E976}" presName="vert1" presStyleCnt="0"/>
      <dgm:spPr/>
    </dgm:pt>
  </dgm:ptLst>
  <dgm:cxnLst>
    <dgm:cxn modelId="{379A2D06-A7A1-47C1-BA7B-13C4ADC0B70C}" type="presOf" srcId="{1FDB477D-8C34-4DC4-9741-DC0FEFF0478F}" destId="{E1B0BA35-F83C-436C-B2DE-E64FAC9CAE21}" srcOrd="0" destOrd="0" presId="urn:microsoft.com/office/officeart/2008/layout/LinedList"/>
    <dgm:cxn modelId="{84DB001C-0E44-40D2-A479-6F2C3565058E}" srcId="{1FDB477D-8C34-4DC4-9741-DC0FEFF0478F}" destId="{E51F658A-15BA-4683-BBA9-B1DA50F8E1DF}" srcOrd="0" destOrd="0" parTransId="{C998E503-B534-4F7F-9D73-5B5545DF99AE}" sibTransId="{3DCAB732-28B0-447D-A9C3-6790269F5D73}"/>
    <dgm:cxn modelId="{86873F38-B107-450A-8C52-3F3C386DA249}" srcId="{1FDB477D-8C34-4DC4-9741-DC0FEFF0478F}" destId="{90B8535A-8971-4881-86E5-EE14B5D54EBE}" srcOrd="3" destOrd="0" parTransId="{C9D29ED0-DA6D-45E3-8FAD-A12029A4E60B}" sibTransId="{BA5DDEFC-CB65-4EE3-804E-5155FD2AEAE7}"/>
    <dgm:cxn modelId="{E02DA542-89EE-4FA1-9B83-9E9D9FE8B32D}" srcId="{1FDB477D-8C34-4DC4-9741-DC0FEFF0478F}" destId="{253FBAD8-9EF2-406E-B13C-FE6D1B3092EC}" srcOrd="1" destOrd="0" parTransId="{02D79363-9ED5-4614-A2FE-4C7D4E30F0ED}" sibTransId="{D834449F-04EF-4FDD-B2BD-4E75D8CA25FA}"/>
    <dgm:cxn modelId="{7C4F675A-7BA1-490A-AD81-B4F4C590779B}" srcId="{1FDB477D-8C34-4DC4-9741-DC0FEFF0478F}" destId="{BC7E9F20-2949-4030-A664-FCA46233B8E8}" srcOrd="2" destOrd="0" parTransId="{775B85C1-E849-4159-B536-1A18CE40FFDD}" sibTransId="{BBD3566A-A906-43D8-AA4E-62AB281493ED}"/>
    <dgm:cxn modelId="{9847F19F-6671-4F21-B79C-44F10DC00A73}" type="presOf" srcId="{BC7E9F20-2949-4030-A664-FCA46233B8E8}" destId="{1DB46201-6B82-4441-B05F-71B55852FEB5}" srcOrd="0" destOrd="0" presId="urn:microsoft.com/office/officeart/2008/layout/LinedList"/>
    <dgm:cxn modelId="{F5D8CDB7-96E0-4BEE-9B66-527D6AC6E41D}" type="presOf" srcId="{E51F658A-15BA-4683-BBA9-B1DA50F8E1DF}" destId="{F06CCF80-F863-48FE-B084-7E504570AF87}" srcOrd="0" destOrd="0" presId="urn:microsoft.com/office/officeart/2008/layout/LinedList"/>
    <dgm:cxn modelId="{A03785C3-AE6A-4DFC-BF9E-832FE5D2ED7A}" type="presOf" srcId="{99A60E20-317C-4265-87C5-CA921D51E976}" destId="{12A628A2-4FA4-4B2F-9397-E8FC5D8869F1}" srcOrd="0" destOrd="0" presId="urn:microsoft.com/office/officeart/2008/layout/LinedList"/>
    <dgm:cxn modelId="{27E5DCDA-914F-4E7C-9385-9B79A6EF96B0}" type="presOf" srcId="{253FBAD8-9EF2-406E-B13C-FE6D1B3092EC}" destId="{66008C9A-2E18-493D-AC6E-DED8CE241105}" srcOrd="0" destOrd="0" presId="urn:microsoft.com/office/officeart/2008/layout/LinedList"/>
    <dgm:cxn modelId="{3CDE82E6-4B88-43D0-9114-01ECB5705AA2}" srcId="{1FDB477D-8C34-4DC4-9741-DC0FEFF0478F}" destId="{99A60E20-317C-4265-87C5-CA921D51E976}" srcOrd="4" destOrd="0" parTransId="{20D3A5F3-F0F9-46ED-813F-33C665333631}" sibTransId="{8BFDCEC1-8AB9-4DD2-A58C-61EC967DF288}"/>
    <dgm:cxn modelId="{7F5E01E8-F84B-4476-9E7A-1611B400D048}" type="presOf" srcId="{90B8535A-8971-4881-86E5-EE14B5D54EBE}" destId="{B84ECAEC-9D0C-4FC7-855E-AEA299ED8E83}" srcOrd="0" destOrd="0" presId="urn:microsoft.com/office/officeart/2008/layout/LinedList"/>
    <dgm:cxn modelId="{2D440A4C-6CDB-4FCC-A199-0127DA52CF0E}" type="presParOf" srcId="{E1B0BA35-F83C-436C-B2DE-E64FAC9CAE21}" destId="{FEF96B30-13C1-4A29-AB6B-D72B6E3CB538}" srcOrd="0" destOrd="0" presId="urn:microsoft.com/office/officeart/2008/layout/LinedList"/>
    <dgm:cxn modelId="{7B866FDF-EBA7-42F7-AFA0-BF974FE340F6}" type="presParOf" srcId="{E1B0BA35-F83C-436C-B2DE-E64FAC9CAE21}" destId="{7C0E8931-245E-4F73-AE7B-F577003CA334}" srcOrd="1" destOrd="0" presId="urn:microsoft.com/office/officeart/2008/layout/LinedList"/>
    <dgm:cxn modelId="{E061A8F1-9D49-4606-A0F9-E50AAF5E56D5}" type="presParOf" srcId="{7C0E8931-245E-4F73-AE7B-F577003CA334}" destId="{F06CCF80-F863-48FE-B084-7E504570AF87}" srcOrd="0" destOrd="0" presId="urn:microsoft.com/office/officeart/2008/layout/LinedList"/>
    <dgm:cxn modelId="{AD8CA5B5-D08C-4270-9FB7-4B3D7EC705BC}" type="presParOf" srcId="{7C0E8931-245E-4F73-AE7B-F577003CA334}" destId="{691A0FC8-8CA1-417E-8162-D1476BE4793C}" srcOrd="1" destOrd="0" presId="urn:microsoft.com/office/officeart/2008/layout/LinedList"/>
    <dgm:cxn modelId="{9762FEC9-737F-457D-B9B1-382E8AF34077}" type="presParOf" srcId="{E1B0BA35-F83C-436C-B2DE-E64FAC9CAE21}" destId="{05D3E961-FCC8-42A9-B85C-12EE49F251FD}" srcOrd="2" destOrd="0" presId="urn:microsoft.com/office/officeart/2008/layout/LinedList"/>
    <dgm:cxn modelId="{32AFDA76-62E5-4CA7-AD65-3A42CBBCA9E4}" type="presParOf" srcId="{E1B0BA35-F83C-436C-B2DE-E64FAC9CAE21}" destId="{420EF050-CB20-4EA8-8422-28BA0CF7A8C6}" srcOrd="3" destOrd="0" presId="urn:microsoft.com/office/officeart/2008/layout/LinedList"/>
    <dgm:cxn modelId="{5718A8ED-BBD5-4128-A138-F38CF8A6BE44}" type="presParOf" srcId="{420EF050-CB20-4EA8-8422-28BA0CF7A8C6}" destId="{66008C9A-2E18-493D-AC6E-DED8CE241105}" srcOrd="0" destOrd="0" presId="urn:microsoft.com/office/officeart/2008/layout/LinedList"/>
    <dgm:cxn modelId="{0B26FE0D-C044-4FDB-A614-A9A4422332F9}" type="presParOf" srcId="{420EF050-CB20-4EA8-8422-28BA0CF7A8C6}" destId="{E0D21E25-9859-475C-83AA-06551F895610}" srcOrd="1" destOrd="0" presId="urn:microsoft.com/office/officeart/2008/layout/LinedList"/>
    <dgm:cxn modelId="{B3260B95-36AE-4549-A291-B84A6F64F7A5}" type="presParOf" srcId="{E1B0BA35-F83C-436C-B2DE-E64FAC9CAE21}" destId="{A62FE691-396B-4309-96A9-F46B2180FE33}" srcOrd="4" destOrd="0" presId="urn:microsoft.com/office/officeart/2008/layout/LinedList"/>
    <dgm:cxn modelId="{9EC2A27F-A413-4DC9-837D-12DC9ED7D315}" type="presParOf" srcId="{E1B0BA35-F83C-436C-B2DE-E64FAC9CAE21}" destId="{B242F1E0-9202-412A-9C1C-ECC382B33EF5}" srcOrd="5" destOrd="0" presId="urn:microsoft.com/office/officeart/2008/layout/LinedList"/>
    <dgm:cxn modelId="{1EB9F827-5391-4B1F-9B12-3213FEB25823}" type="presParOf" srcId="{B242F1E0-9202-412A-9C1C-ECC382B33EF5}" destId="{1DB46201-6B82-4441-B05F-71B55852FEB5}" srcOrd="0" destOrd="0" presId="urn:microsoft.com/office/officeart/2008/layout/LinedList"/>
    <dgm:cxn modelId="{E80B73E9-744F-4A91-AE31-31D9DD62C57C}" type="presParOf" srcId="{B242F1E0-9202-412A-9C1C-ECC382B33EF5}" destId="{FDB0A9F4-8DBC-4FA1-BEDB-672BA3ACEC75}" srcOrd="1" destOrd="0" presId="urn:microsoft.com/office/officeart/2008/layout/LinedList"/>
    <dgm:cxn modelId="{8D827995-B029-4344-A039-AC4485452449}" type="presParOf" srcId="{E1B0BA35-F83C-436C-B2DE-E64FAC9CAE21}" destId="{FF585B32-0B63-439B-8372-6CAC52ADD64C}" srcOrd="6" destOrd="0" presId="urn:microsoft.com/office/officeart/2008/layout/LinedList"/>
    <dgm:cxn modelId="{CE81D048-4A17-41ED-995F-B42AAD7D5EA6}" type="presParOf" srcId="{E1B0BA35-F83C-436C-B2DE-E64FAC9CAE21}" destId="{0E146DB2-1400-4D4F-B645-B53B8F59EE88}" srcOrd="7" destOrd="0" presId="urn:microsoft.com/office/officeart/2008/layout/LinedList"/>
    <dgm:cxn modelId="{28F73EC1-76B7-4D70-B57D-539605E62667}" type="presParOf" srcId="{0E146DB2-1400-4D4F-B645-B53B8F59EE88}" destId="{B84ECAEC-9D0C-4FC7-855E-AEA299ED8E83}" srcOrd="0" destOrd="0" presId="urn:microsoft.com/office/officeart/2008/layout/LinedList"/>
    <dgm:cxn modelId="{3182126F-62EC-48D8-86CA-0492DA48D6AB}" type="presParOf" srcId="{0E146DB2-1400-4D4F-B645-B53B8F59EE88}" destId="{7D54D056-4288-4495-8CBF-3B6DC783D57A}" srcOrd="1" destOrd="0" presId="urn:microsoft.com/office/officeart/2008/layout/LinedList"/>
    <dgm:cxn modelId="{8ABDE609-3CB5-44B3-A5D3-9709777255B0}" type="presParOf" srcId="{E1B0BA35-F83C-436C-B2DE-E64FAC9CAE21}" destId="{AC6944BE-E23B-450C-BF1F-5FACE4AC4D0B}" srcOrd="8" destOrd="0" presId="urn:microsoft.com/office/officeart/2008/layout/LinedList"/>
    <dgm:cxn modelId="{95CB107C-1B3A-460C-B25A-81960D4AE267}" type="presParOf" srcId="{E1B0BA35-F83C-436C-B2DE-E64FAC9CAE21}" destId="{758D45FE-0C87-4FEE-836F-B3108F8C0EEE}" srcOrd="9" destOrd="0" presId="urn:microsoft.com/office/officeart/2008/layout/LinedList"/>
    <dgm:cxn modelId="{45D25BC6-F1F0-403A-A920-6036B0C1AC4A}" type="presParOf" srcId="{758D45FE-0C87-4FEE-836F-B3108F8C0EEE}" destId="{12A628A2-4FA4-4B2F-9397-E8FC5D8869F1}" srcOrd="0" destOrd="0" presId="urn:microsoft.com/office/officeart/2008/layout/LinedList"/>
    <dgm:cxn modelId="{E5ED0E6A-3F5D-4865-BF49-03D77F4D14FE}" type="presParOf" srcId="{758D45FE-0C87-4FEE-836F-B3108F8C0EEE}" destId="{81BDA1B4-8854-43D3-A1C5-EA511BFB74ED}"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49487B-5663-42BB-B69D-69E601DE4843}">
      <dsp:nvSpPr>
        <dsp:cNvPr id="0" name=""/>
        <dsp:cNvSpPr/>
      </dsp:nvSpPr>
      <dsp:spPr>
        <a:xfrm>
          <a:off x="0" y="3275482"/>
          <a:ext cx="2628900" cy="1075086"/>
        </a:xfrm>
        <a:prstGeom prst="rect">
          <a:avLst/>
        </a:prstGeom>
        <a:solidFill>
          <a:schemeClr val="accent1">
            <a:shade val="80000"/>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256032" rIns="186967" bIns="256032" numCol="1" spcCol="1270" anchor="ctr" anchorCtr="0">
          <a:noAutofit/>
        </a:bodyPr>
        <a:lstStyle/>
        <a:p>
          <a:pPr marL="0" lvl="0" indent="0" algn="ctr" defTabSz="1600200">
            <a:lnSpc>
              <a:spcPct val="90000"/>
            </a:lnSpc>
            <a:spcBef>
              <a:spcPct val="0"/>
            </a:spcBef>
            <a:spcAft>
              <a:spcPct val="35000"/>
            </a:spcAft>
            <a:buNone/>
          </a:pPr>
          <a:r>
            <a:rPr lang="en-US" sz="3600" kern="1200"/>
            <a:t>Apply</a:t>
          </a:r>
        </a:p>
      </dsp:txBody>
      <dsp:txXfrm>
        <a:off x="0" y="3275482"/>
        <a:ext cx="2628900" cy="1075086"/>
      </dsp:txXfrm>
    </dsp:sp>
    <dsp:sp modelId="{F4967198-1798-4F2E-A5AE-5917A4B43C43}">
      <dsp:nvSpPr>
        <dsp:cNvPr id="0" name=""/>
        <dsp:cNvSpPr/>
      </dsp:nvSpPr>
      <dsp:spPr>
        <a:xfrm>
          <a:off x="2628900" y="3275482"/>
          <a:ext cx="7886700" cy="1075086"/>
        </a:xfrm>
        <a:prstGeom prst="rect">
          <a:avLst/>
        </a:prstGeom>
        <a:solidFill>
          <a:schemeClr val="accent1">
            <a:alpha val="90000"/>
            <a:tint val="4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304800" rIns="159980" bIns="304800" numCol="1" spcCol="1270" anchor="ctr" anchorCtr="0">
          <a:noAutofit/>
        </a:bodyPr>
        <a:lstStyle/>
        <a:p>
          <a:pPr marL="0" lvl="0" indent="0" algn="l" defTabSz="1066800">
            <a:lnSpc>
              <a:spcPct val="90000"/>
            </a:lnSpc>
            <a:spcBef>
              <a:spcPct val="0"/>
            </a:spcBef>
            <a:spcAft>
              <a:spcPct val="35000"/>
            </a:spcAft>
            <a:buNone/>
          </a:pPr>
          <a:r>
            <a:rPr lang="en-US" sz="2400" kern="1200"/>
            <a:t>Apply a log function to decrease Multicollinearity</a:t>
          </a:r>
        </a:p>
      </dsp:txBody>
      <dsp:txXfrm>
        <a:off x="2628900" y="3275482"/>
        <a:ext cx="7886700" cy="1075086"/>
      </dsp:txXfrm>
    </dsp:sp>
    <dsp:sp modelId="{1C22BDEF-1A27-4015-89A6-22947EFA4CB2}">
      <dsp:nvSpPr>
        <dsp:cNvPr id="0" name=""/>
        <dsp:cNvSpPr/>
      </dsp:nvSpPr>
      <dsp:spPr>
        <a:xfrm rot="10800000">
          <a:off x="0" y="1603369"/>
          <a:ext cx="2628900" cy="1653482"/>
        </a:xfrm>
        <a:prstGeom prst="upArrowCallout">
          <a:avLst>
            <a:gd name="adj1" fmla="val 5000"/>
            <a:gd name="adj2" fmla="val 10000"/>
            <a:gd name="adj3" fmla="val 15000"/>
            <a:gd name="adj4" fmla="val 64977"/>
          </a:avLst>
        </a:prstGeom>
        <a:solidFill>
          <a:schemeClr val="accent1">
            <a:shade val="80000"/>
            <a:hueOff val="272799"/>
            <a:satOff val="-28446"/>
            <a:lumOff val="19110"/>
            <a:alphaOff val="0"/>
          </a:schemeClr>
        </a:solidFill>
        <a:ln w="19050" cap="flat" cmpd="sng" algn="ctr">
          <a:solidFill>
            <a:schemeClr val="accent1">
              <a:shade val="80000"/>
              <a:hueOff val="272799"/>
              <a:satOff val="-28446"/>
              <a:lumOff val="1911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256032" rIns="186967" bIns="256032" numCol="1" spcCol="1270" anchor="ctr" anchorCtr="0">
          <a:noAutofit/>
        </a:bodyPr>
        <a:lstStyle/>
        <a:p>
          <a:pPr marL="0" lvl="0" indent="0" algn="ctr" defTabSz="1600200">
            <a:lnSpc>
              <a:spcPct val="90000"/>
            </a:lnSpc>
            <a:spcBef>
              <a:spcPct val="0"/>
            </a:spcBef>
            <a:spcAft>
              <a:spcPct val="35000"/>
            </a:spcAft>
            <a:buNone/>
          </a:pPr>
          <a:r>
            <a:rPr lang="en-US" sz="3600" kern="1200" dirty="0"/>
            <a:t>Remove</a:t>
          </a:r>
        </a:p>
      </dsp:txBody>
      <dsp:txXfrm rot="-10800000">
        <a:off x="0" y="1603369"/>
        <a:ext cx="2628900" cy="1074763"/>
      </dsp:txXfrm>
    </dsp:sp>
    <dsp:sp modelId="{0773390B-91D1-4DAD-8429-020355EC028A}">
      <dsp:nvSpPr>
        <dsp:cNvPr id="0" name=""/>
        <dsp:cNvSpPr/>
      </dsp:nvSpPr>
      <dsp:spPr>
        <a:xfrm>
          <a:off x="2628900" y="1638125"/>
          <a:ext cx="7886700" cy="1074763"/>
        </a:xfrm>
        <a:prstGeom prst="rect">
          <a:avLst/>
        </a:prstGeom>
        <a:solidFill>
          <a:schemeClr val="accent1">
            <a:alpha val="90000"/>
            <a:tint val="4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304800" rIns="159980" bIns="304800" numCol="1" spcCol="1270" anchor="ctr" anchorCtr="0">
          <a:noAutofit/>
        </a:bodyPr>
        <a:lstStyle/>
        <a:p>
          <a:pPr marL="0" lvl="0" indent="0" algn="l" defTabSz="1066800">
            <a:lnSpc>
              <a:spcPct val="90000"/>
            </a:lnSpc>
            <a:spcBef>
              <a:spcPct val="0"/>
            </a:spcBef>
            <a:spcAft>
              <a:spcPct val="35000"/>
            </a:spcAft>
            <a:buNone/>
          </a:pPr>
          <a:r>
            <a:rPr lang="en-US" sz="2400" kern="1200"/>
            <a:t>Remove High P value predictors</a:t>
          </a:r>
        </a:p>
      </dsp:txBody>
      <dsp:txXfrm>
        <a:off x="2628900" y="1638125"/>
        <a:ext cx="7886700" cy="1074763"/>
      </dsp:txXfrm>
    </dsp:sp>
    <dsp:sp modelId="{D5F8F9AA-9244-4F84-8138-DDB5A21B75FA}">
      <dsp:nvSpPr>
        <dsp:cNvPr id="0" name=""/>
        <dsp:cNvSpPr/>
      </dsp:nvSpPr>
      <dsp:spPr>
        <a:xfrm rot="10800000">
          <a:off x="0" y="769"/>
          <a:ext cx="2628900" cy="1653482"/>
        </a:xfrm>
        <a:prstGeom prst="upArrowCallout">
          <a:avLst>
            <a:gd name="adj1" fmla="val 5000"/>
            <a:gd name="adj2" fmla="val 10000"/>
            <a:gd name="adj3" fmla="val 15000"/>
            <a:gd name="adj4" fmla="val 64977"/>
          </a:avLst>
        </a:prstGeom>
        <a:solidFill>
          <a:schemeClr val="tx2">
            <a:lumMod val="25000"/>
            <a:lumOff val="75000"/>
          </a:schemeClr>
        </a:solidFill>
        <a:ln w="19050" cap="flat" cmpd="sng" algn="ctr">
          <a:solidFill>
            <a:schemeClr val="accent1">
              <a:shade val="80000"/>
              <a:hueOff val="545598"/>
              <a:satOff val="-56892"/>
              <a:lumOff val="3822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256032" rIns="186967" bIns="256032" numCol="1" spcCol="1270" anchor="ctr" anchorCtr="0">
          <a:noAutofit/>
        </a:bodyPr>
        <a:lstStyle/>
        <a:p>
          <a:pPr marL="0" lvl="0" indent="0" algn="ctr" defTabSz="1600200">
            <a:lnSpc>
              <a:spcPct val="90000"/>
            </a:lnSpc>
            <a:spcBef>
              <a:spcPct val="0"/>
            </a:spcBef>
            <a:spcAft>
              <a:spcPct val="35000"/>
            </a:spcAft>
            <a:buNone/>
          </a:pPr>
          <a:r>
            <a:rPr lang="en-US" sz="3600" kern="1200" dirty="0"/>
            <a:t>Run</a:t>
          </a:r>
        </a:p>
      </dsp:txBody>
      <dsp:txXfrm rot="-10800000">
        <a:off x="0" y="769"/>
        <a:ext cx="2628900" cy="1074763"/>
      </dsp:txXfrm>
    </dsp:sp>
    <dsp:sp modelId="{F35EAC98-66E9-4C47-A5AE-BD75DF4A3FC8}">
      <dsp:nvSpPr>
        <dsp:cNvPr id="0" name=""/>
        <dsp:cNvSpPr/>
      </dsp:nvSpPr>
      <dsp:spPr>
        <a:xfrm>
          <a:off x="2628900" y="769"/>
          <a:ext cx="7886700" cy="1074763"/>
        </a:xfrm>
        <a:prstGeom prst="rect">
          <a:avLst/>
        </a:prstGeom>
        <a:solidFill>
          <a:schemeClr val="accent1">
            <a:alpha val="90000"/>
            <a:tint val="4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304800" rIns="159980" bIns="304800" numCol="1" spcCol="1270" anchor="ctr" anchorCtr="0">
          <a:noAutofit/>
        </a:bodyPr>
        <a:lstStyle/>
        <a:p>
          <a:pPr marL="0" lvl="0" indent="0" algn="l" defTabSz="1066800">
            <a:lnSpc>
              <a:spcPct val="90000"/>
            </a:lnSpc>
            <a:spcBef>
              <a:spcPct val="0"/>
            </a:spcBef>
            <a:spcAft>
              <a:spcPct val="35000"/>
            </a:spcAft>
            <a:buNone/>
          </a:pPr>
          <a:r>
            <a:rPr lang="en-US" sz="2400" kern="1200"/>
            <a:t>Run a Stepwise selection</a:t>
          </a:r>
        </a:p>
      </dsp:txBody>
      <dsp:txXfrm>
        <a:off x="2628900" y="769"/>
        <a:ext cx="7886700" cy="10747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72F515-5F7E-433C-A75C-F429AB8C4721}">
      <dsp:nvSpPr>
        <dsp:cNvPr id="0" name=""/>
        <dsp:cNvSpPr/>
      </dsp:nvSpPr>
      <dsp:spPr>
        <a:xfrm>
          <a:off x="846390" y="1463"/>
          <a:ext cx="1627415" cy="976449"/>
        </a:xfrm>
        <a:prstGeom prst="rect">
          <a:avLst/>
        </a:prstGeom>
        <a:solidFill>
          <a:srgbClr val="C00000"/>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dirty="0" err="1"/>
            <a:t>GarageCars</a:t>
          </a:r>
          <a:endParaRPr lang="en-US" sz="1700" kern="1200" dirty="0"/>
        </a:p>
      </dsp:txBody>
      <dsp:txXfrm>
        <a:off x="846390" y="1463"/>
        <a:ext cx="1627415" cy="976449"/>
      </dsp:txXfrm>
    </dsp:sp>
    <dsp:sp modelId="{CC44BAF7-14DD-4155-A1C1-E9973DCD5717}">
      <dsp:nvSpPr>
        <dsp:cNvPr id="0" name=""/>
        <dsp:cNvSpPr/>
      </dsp:nvSpPr>
      <dsp:spPr>
        <a:xfrm>
          <a:off x="2636548" y="1463"/>
          <a:ext cx="1627415" cy="976449"/>
        </a:xfrm>
        <a:prstGeom prst="rect">
          <a:avLst/>
        </a:prstGeom>
        <a:solidFill>
          <a:srgbClr val="C00000"/>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dirty="0" err="1"/>
            <a:t>TotalBsmtSF</a:t>
          </a:r>
          <a:endParaRPr lang="en-US" sz="1700" kern="1200" dirty="0"/>
        </a:p>
      </dsp:txBody>
      <dsp:txXfrm>
        <a:off x="2636548" y="1463"/>
        <a:ext cx="1627415" cy="976449"/>
      </dsp:txXfrm>
    </dsp:sp>
    <dsp:sp modelId="{BD7EF5C7-037E-489F-BB6A-609EC2F9586F}">
      <dsp:nvSpPr>
        <dsp:cNvPr id="0" name=""/>
        <dsp:cNvSpPr/>
      </dsp:nvSpPr>
      <dsp:spPr>
        <a:xfrm>
          <a:off x="4426705" y="1463"/>
          <a:ext cx="1627415" cy="976449"/>
        </a:xfrm>
        <a:prstGeom prst="rect">
          <a:avLst/>
        </a:prstGeom>
        <a:solidFill>
          <a:srgbClr val="C00000"/>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2ndFlrSF</a:t>
          </a:r>
          <a:endParaRPr lang="en-US" sz="1700" kern="1200"/>
        </a:p>
      </dsp:txBody>
      <dsp:txXfrm>
        <a:off x="4426705" y="1463"/>
        <a:ext cx="1627415" cy="976449"/>
      </dsp:txXfrm>
    </dsp:sp>
    <dsp:sp modelId="{F0C61511-8EB1-42A3-93A1-66809724B32A}">
      <dsp:nvSpPr>
        <dsp:cNvPr id="0" name=""/>
        <dsp:cNvSpPr/>
      </dsp:nvSpPr>
      <dsp:spPr>
        <a:xfrm>
          <a:off x="846390" y="1140654"/>
          <a:ext cx="1627415" cy="976449"/>
        </a:xfrm>
        <a:prstGeom prst="rect">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YearRemodAdd</a:t>
          </a:r>
          <a:endParaRPr lang="en-US" sz="1700" kern="1200"/>
        </a:p>
      </dsp:txBody>
      <dsp:txXfrm>
        <a:off x="846390" y="1140654"/>
        <a:ext cx="1627415" cy="976449"/>
      </dsp:txXfrm>
    </dsp:sp>
    <dsp:sp modelId="{BA4CDCFB-8997-47D4-A68A-30BF8CFEBB07}">
      <dsp:nvSpPr>
        <dsp:cNvPr id="0" name=""/>
        <dsp:cNvSpPr/>
      </dsp:nvSpPr>
      <dsp:spPr>
        <a:xfrm>
          <a:off x="2636548" y="1140654"/>
          <a:ext cx="1627415" cy="976449"/>
        </a:xfrm>
        <a:prstGeom prst="rect">
          <a:avLst/>
        </a:prstGeom>
        <a:solidFill>
          <a:srgbClr val="C00000"/>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1stFlrSF</a:t>
          </a:r>
          <a:endParaRPr lang="en-US" sz="1700" kern="1200"/>
        </a:p>
      </dsp:txBody>
      <dsp:txXfrm>
        <a:off x="2636548" y="1140654"/>
        <a:ext cx="1627415" cy="976449"/>
      </dsp:txXfrm>
    </dsp:sp>
    <dsp:sp modelId="{D137D7E2-B183-414C-95D6-4BEB8AC2D22D}">
      <dsp:nvSpPr>
        <dsp:cNvPr id="0" name=""/>
        <dsp:cNvSpPr/>
      </dsp:nvSpPr>
      <dsp:spPr>
        <a:xfrm>
          <a:off x="4426705" y="1140654"/>
          <a:ext cx="1627415" cy="976449"/>
        </a:xfrm>
        <a:prstGeom prst="rect">
          <a:avLst/>
        </a:prstGeom>
        <a:solidFill>
          <a:srgbClr val="C00000"/>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YearBuilt</a:t>
          </a:r>
          <a:endParaRPr lang="en-US" sz="1700" kern="1200"/>
        </a:p>
      </dsp:txBody>
      <dsp:txXfrm>
        <a:off x="4426705" y="1140654"/>
        <a:ext cx="1627415" cy="976449"/>
      </dsp:txXfrm>
    </dsp:sp>
    <dsp:sp modelId="{ACE21DB9-B004-4976-A06F-1F3E1E163FD6}">
      <dsp:nvSpPr>
        <dsp:cNvPr id="0" name=""/>
        <dsp:cNvSpPr/>
      </dsp:nvSpPr>
      <dsp:spPr>
        <a:xfrm>
          <a:off x="846390" y="2279845"/>
          <a:ext cx="1627415" cy="976449"/>
        </a:xfrm>
        <a:prstGeom prst="rect">
          <a:avLst/>
        </a:prstGeom>
        <a:solidFill>
          <a:srgbClr val="C00000"/>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Fireplaces</a:t>
          </a:r>
          <a:endParaRPr lang="en-US" sz="1700" kern="1200"/>
        </a:p>
      </dsp:txBody>
      <dsp:txXfrm>
        <a:off x="846390" y="2279845"/>
        <a:ext cx="1627415" cy="976449"/>
      </dsp:txXfrm>
    </dsp:sp>
    <dsp:sp modelId="{6D60DE42-C0DC-4674-AB8A-EE9AC180EEA7}">
      <dsp:nvSpPr>
        <dsp:cNvPr id="0" name=""/>
        <dsp:cNvSpPr/>
      </dsp:nvSpPr>
      <dsp:spPr>
        <a:xfrm>
          <a:off x="2636548" y="2279845"/>
          <a:ext cx="1627415" cy="976449"/>
        </a:xfrm>
        <a:prstGeom prst="rect">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WoodDeckSF</a:t>
          </a:r>
          <a:endParaRPr lang="en-US" sz="1700" kern="1200"/>
        </a:p>
      </dsp:txBody>
      <dsp:txXfrm>
        <a:off x="2636548" y="2279845"/>
        <a:ext cx="1627415" cy="976449"/>
      </dsp:txXfrm>
    </dsp:sp>
    <dsp:sp modelId="{7DA8914C-9EF6-4DA4-A30D-603EB9FA786A}">
      <dsp:nvSpPr>
        <dsp:cNvPr id="0" name=""/>
        <dsp:cNvSpPr/>
      </dsp:nvSpPr>
      <dsp:spPr>
        <a:xfrm>
          <a:off x="4426705" y="2279845"/>
          <a:ext cx="1627415" cy="976449"/>
        </a:xfrm>
        <a:prstGeom prst="rect">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ScreenPorch</a:t>
          </a:r>
          <a:endParaRPr lang="en-US" sz="1700" kern="1200"/>
        </a:p>
      </dsp:txBody>
      <dsp:txXfrm>
        <a:off x="4426705" y="2279845"/>
        <a:ext cx="1627415" cy="976449"/>
      </dsp:txXfrm>
    </dsp:sp>
    <dsp:sp modelId="{5A016927-1934-4C94-AE79-E957BC69E7B0}">
      <dsp:nvSpPr>
        <dsp:cNvPr id="0" name=""/>
        <dsp:cNvSpPr/>
      </dsp:nvSpPr>
      <dsp:spPr>
        <a:xfrm>
          <a:off x="846390" y="3419036"/>
          <a:ext cx="1627415" cy="976449"/>
        </a:xfrm>
        <a:prstGeom prst="rect">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TotRmsAbvGrd</a:t>
          </a:r>
          <a:endParaRPr lang="en-US" sz="1700" kern="1200"/>
        </a:p>
      </dsp:txBody>
      <dsp:txXfrm>
        <a:off x="846390" y="3419036"/>
        <a:ext cx="1627415" cy="976449"/>
      </dsp:txXfrm>
    </dsp:sp>
    <dsp:sp modelId="{0FD0F219-E0FE-48CD-8F55-D1B7AC7C6FEC}">
      <dsp:nvSpPr>
        <dsp:cNvPr id="0" name=""/>
        <dsp:cNvSpPr/>
      </dsp:nvSpPr>
      <dsp:spPr>
        <a:xfrm>
          <a:off x="2636548" y="3419036"/>
          <a:ext cx="1627415" cy="976449"/>
        </a:xfrm>
        <a:prstGeom prst="rect">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LotArea</a:t>
          </a:r>
          <a:endParaRPr lang="en-US" sz="1700" kern="1200"/>
        </a:p>
      </dsp:txBody>
      <dsp:txXfrm>
        <a:off x="2636548" y="3419036"/>
        <a:ext cx="1627415" cy="976449"/>
      </dsp:txXfrm>
    </dsp:sp>
    <dsp:sp modelId="{B695946D-FC69-49E0-B006-6CC6ED968193}">
      <dsp:nvSpPr>
        <dsp:cNvPr id="0" name=""/>
        <dsp:cNvSpPr/>
      </dsp:nvSpPr>
      <dsp:spPr>
        <a:xfrm>
          <a:off x="4426705" y="3419036"/>
          <a:ext cx="1627415" cy="976449"/>
        </a:xfrm>
        <a:prstGeom prst="rect">
          <a:avLst/>
        </a:prstGeom>
        <a:solidFill>
          <a:srgbClr val="C00000"/>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CentralAir_Y</a:t>
          </a:r>
          <a:endParaRPr lang="en-US" sz="1700" kern="1200"/>
        </a:p>
      </dsp:txBody>
      <dsp:txXfrm>
        <a:off x="4426705" y="3419036"/>
        <a:ext cx="1627415" cy="976449"/>
      </dsp:txXfrm>
    </dsp:sp>
    <dsp:sp modelId="{A8A0CC74-DC62-4AE1-AB25-7D7D4E2BFFB5}">
      <dsp:nvSpPr>
        <dsp:cNvPr id="0" name=""/>
        <dsp:cNvSpPr/>
      </dsp:nvSpPr>
      <dsp:spPr>
        <a:xfrm>
          <a:off x="1741469" y="4558227"/>
          <a:ext cx="1627415" cy="976449"/>
        </a:xfrm>
        <a:prstGeom prst="rect">
          <a:avLst/>
        </a:prstGeom>
        <a:solidFill>
          <a:srgbClr val="C00000"/>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KitchenQual</a:t>
          </a:r>
          <a:endParaRPr lang="en-US" sz="1700" kern="1200"/>
        </a:p>
      </dsp:txBody>
      <dsp:txXfrm>
        <a:off x="1741469" y="4558227"/>
        <a:ext cx="1627415" cy="976449"/>
      </dsp:txXfrm>
    </dsp:sp>
    <dsp:sp modelId="{8F5D2B19-CD95-42E0-98C2-75209FEB0945}">
      <dsp:nvSpPr>
        <dsp:cNvPr id="0" name=""/>
        <dsp:cNvSpPr/>
      </dsp:nvSpPr>
      <dsp:spPr>
        <a:xfrm>
          <a:off x="3531626" y="4558227"/>
          <a:ext cx="1627415" cy="976449"/>
        </a:xfrm>
        <a:prstGeom prst="rect">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PavedDrive</a:t>
          </a:r>
          <a:endParaRPr lang="en-US" sz="1700" kern="1200"/>
        </a:p>
      </dsp:txBody>
      <dsp:txXfrm>
        <a:off x="3531626" y="4558227"/>
        <a:ext cx="1627415" cy="9764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34BE21-75F6-4F8B-BBB3-0F0EF1B9A667}">
      <dsp:nvSpPr>
        <dsp:cNvPr id="0" name=""/>
        <dsp:cNvSpPr/>
      </dsp:nvSpPr>
      <dsp:spPr>
        <a:xfrm rot="10800000">
          <a:off x="1983253" y="3129"/>
          <a:ext cx="6992874" cy="887561"/>
        </a:xfrm>
        <a:prstGeom prst="homePlat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1390" tIns="99060" rIns="184912" bIns="99060" numCol="1" spcCol="1270" anchor="ctr" anchorCtr="0">
          <a:noAutofit/>
        </a:bodyPr>
        <a:lstStyle/>
        <a:p>
          <a:pPr marL="0" lvl="0" indent="0" algn="ctr" defTabSz="1155700">
            <a:lnSpc>
              <a:spcPct val="90000"/>
            </a:lnSpc>
            <a:spcBef>
              <a:spcPct val="0"/>
            </a:spcBef>
            <a:spcAft>
              <a:spcPct val="35000"/>
            </a:spcAft>
            <a:buNone/>
          </a:pPr>
          <a:r>
            <a:rPr lang="en-US" sz="2600" kern="1200" dirty="0"/>
            <a:t>Prioritize Garage Space</a:t>
          </a:r>
        </a:p>
      </dsp:txBody>
      <dsp:txXfrm rot="10800000">
        <a:off x="2205143" y="3129"/>
        <a:ext cx="6770984" cy="887561"/>
      </dsp:txXfrm>
    </dsp:sp>
    <dsp:sp modelId="{671AE761-EB26-4EF6-B268-BCEBAC8DF470}">
      <dsp:nvSpPr>
        <dsp:cNvPr id="0" name=""/>
        <dsp:cNvSpPr/>
      </dsp:nvSpPr>
      <dsp:spPr>
        <a:xfrm>
          <a:off x="1518366" y="0"/>
          <a:ext cx="887561" cy="887561"/>
        </a:xfrm>
        <a:prstGeom prst="ellipse">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FC77F3-7EA4-4ECD-8424-3D82E48B1C0E}">
      <dsp:nvSpPr>
        <dsp:cNvPr id="0" name=""/>
        <dsp:cNvSpPr/>
      </dsp:nvSpPr>
      <dsp:spPr>
        <a:xfrm rot="10800000">
          <a:off x="1983253" y="1155635"/>
          <a:ext cx="6992874" cy="887561"/>
        </a:xfrm>
        <a:prstGeom prst="homePlat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1390" tIns="99060" rIns="184912" bIns="99060" numCol="1" spcCol="1270" anchor="ctr" anchorCtr="0">
          <a:noAutofit/>
        </a:bodyPr>
        <a:lstStyle/>
        <a:p>
          <a:pPr marL="0" lvl="0" indent="0" algn="ctr" defTabSz="1155700">
            <a:lnSpc>
              <a:spcPct val="90000"/>
            </a:lnSpc>
            <a:spcBef>
              <a:spcPct val="0"/>
            </a:spcBef>
            <a:spcAft>
              <a:spcPct val="35000"/>
            </a:spcAft>
            <a:buNone/>
          </a:pPr>
          <a:r>
            <a:rPr lang="en-US" sz="2600" kern="1200" dirty="0"/>
            <a:t>Focus on Modern Amenities and Updates</a:t>
          </a:r>
        </a:p>
      </dsp:txBody>
      <dsp:txXfrm rot="10800000">
        <a:off x="2205143" y="1155635"/>
        <a:ext cx="6770984" cy="887561"/>
      </dsp:txXfrm>
    </dsp:sp>
    <dsp:sp modelId="{2CC0EF3A-99E2-4901-A6F5-7C7E501F53B4}">
      <dsp:nvSpPr>
        <dsp:cNvPr id="0" name=""/>
        <dsp:cNvSpPr/>
      </dsp:nvSpPr>
      <dsp:spPr>
        <a:xfrm>
          <a:off x="1497268" y="1159593"/>
          <a:ext cx="887561" cy="887561"/>
        </a:xfrm>
        <a:prstGeom prst="ellipse">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4EEBF0C-65B9-4AC3-B924-67C17E06C235}">
      <dsp:nvSpPr>
        <dsp:cNvPr id="0" name=""/>
        <dsp:cNvSpPr/>
      </dsp:nvSpPr>
      <dsp:spPr>
        <a:xfrm rot="10800000">
          <a:off x="1983253" y="2308140"/>
          <a:ext cx="6992874" cy="887561"/>
        </a:xfrm>
        <a:prstGeom prst="homePlat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1390" tIns="99060" rIns="184912" bIns="99060" numCol="1" spcCol="1270" anchor="ctr" anchorCtr="0">
          <a:noAutofit/>
        </a:bodyPr>
        <a:lstStyle/>
        <a:p>
          <a:pPr marL="0" lvl="0" indent="0" algn="ctr" defTabSz="1155700">
            <a:lnSpc>
              <a:spcPct val="90000"/>
            </a:lnSpc>
            <a:spcBef>
              <a:spcPct val="0"/>
            </a:spcBef>
            <a:spcAft>
              <a:spcPct val="35000"/>
            </a:spcAft>
            <a:buNone/>
          </a:pPr>
          <a:r>
            <a:rPr lang="en-US" sz="2600" kern="1200"/>
            <a:t>Enhance Indoor and Outdoor Living Spaces</a:t>
          </a:r>
        </a:p>
      </dsp:txBody>
      <dsp:txXfrm rot="10800000">
        <a:off x="2205143" y="2308140"/>
        <a:ext cx="6770984" cy="887561"/>
      </dsp:txXfrm>
    </dsp:sp>
    <dsp:sp modelId="{289DAEED-DB02-4F0C-A150-D88A4A048361}">
      <dsp:nvSpPr>
        <dsp:cNvPr id="0" name=""/>
        <dsp:cNvSpPr/>
      </dsp:nvSpPr>
      <dsp:spPr>
        <a:xfrm>
          <a:off x="1490239" y="2308140"/>
          <a:ext cx="887561" cy="887561"/>
        </a:xfrm>
        <a:prstGeom prst="ellipse">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18EC072-7406-486A-ACB5-601A97FAFFF9}">
      <dsp:nvSpPr>
        <dsp:cNvPr id="0" name=""/>
        <dsp:cNvSpPr/>
      </dsp:nvSpPr>
      <dsp:spPr>
        <a:xfrm rot="10800000">
          <a:off x="1983253" y="3460646"/>
          <a:ext cx="6992874" cy="887561"/>
        </a:xfrm>
        <a:prstGeom prst="homePlat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1390" tIns="99060" rIns="184912" bIns="99060" numCol="1" spcCol="1270" anchor="ctr" anchorCtr="0">
          <a:noAutofit/>
        </a:bodyPr>
        <a:lstStyle/>
        <a:p>
          <a:pPr marL="0" lvl="0" indent="0" algn="ctr" defTabSz="1155700">
            <a:lnSpc>
              <a:spcPct val="90000"/>
            </a:lnSpc>
            <a:spcBef>
              <a:spcPct val="0"/>
            </a:spcBef>
            <a:spcAft>
              <a:spcPct val="35000"/>
            </a:spcAft>
            <a:buNone/>
          </a:pPr>
          <a:r>
            <a:rPr lang="en-US" sz="2600" kern="1200"/>
            <a:t>Upscaled or new kitchens</a:t>
          </a:r>
        </a:p>
      </dsp:txBody>
      <dsp:txXfrm rot="10800000">
        <a:off x="2205143" y="3460646"/>
        <a:ext cx="6770984" cy="887561"/>
      </dsp:txXfrm>
    </dsp:sp>
    <dsp:sp modelId="{D1684E4E-0767-403E-9744-3C7124687A40}">
      <dsp:nvSpPr>
        <dsp:cNvPr id="0" name=""/>
        <dsp:cNvSpPr/>
      </dsp:nvSpPr>
      <dsp:spPr>
        <a:xfrm>
          <a:off x="1448035" y="3463776"/>
          <a:ext cx="887561" cy="887561"/>
        </a:xfrm>
        <a:prstGeom prst="ellipse">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F96B30-13C1-4A29-AB6B-D72B6E3CB538}">
      <dsp:nvSpPr>
        <dsp:cNvPr id="0" name=""/>
        <dsp:cNvSpPr/>
      </dsp:nvSpPr>
      <dsp:spPr>
        <a:xfrm>
          <a:off x="0" y="531"/>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6CCF80-F863-48FE-B084-7E504570AF87}">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baseline="0"/>
            <a:t>Home 1: $200,000</a:t>
          </a:r>
          <a:endParaRPr lang="en-US" sz="4000" kern="1200"/>
        </a:p>
      </dsp:txBody>
      <dsp:txXfrm>
        <a:off x="0" y="531"/>
        <a:ext cx="10515600" cy="870055"/>
      </dsp:txXfrm>
    </dsp:sp>
    <dsp:sp modelId="{05D3E961-FCC8-42A9-B85C-12EE49F251FD}">
      <dsp:nvSpPr>
        <dsp:cNvPr id="0" name=""/>
        <dsp:cNvSpPr/>
      </dsp:nvSpPr>
      <dsp:spPr>
        <a:xfrm>
          <a:off x="0" y="870586"/>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008C9A-2E18-493D-AC6E-DED8CE241105}">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baseline="0"/>
            <a:t>Home 2: $150,000</a:t>
          </a:r>
          <a:endParaRPr lang="en-US" sz="4000" kern="1200"/>
        </a:p>
      </dsp:txBody>
      <dsp:txXfrm>
        <a:off x="0" y="870586"/>
        <a:ext cx="10515600" cy="870055"/>
      </dsp:txXfrm>
    </dsp:sp>
    <dsp:sp modelId="{A62FE691-396B-4309-96A9-F46B2180FE33}">
      <dsp:nvSpPr>
        <dsp:cNvPr id="0" name=""/>
        <dsp:cNvSpPr/>
      </dsp:nvSpPr>
      <dsp:spPr>
        <a:xfrm>
          <a:off x="0" y="1740641"/>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B46201-6B82-4441-B05F-71B55852FEB5}">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baseline="0"/>
            <a:t>Home 3: $180,000</a:t>
          </a:r>
          <a:endParaRPr lang="en-US" sz="4000" kern="1200"/>
        </a:p>
      </dsp:txBody>
      <dsp:txXfrm>
        <a:off x="0" y="1740641"/>
        <a:ext cx="10515600" cy="870055"/>
      </dsp:txXfrm>
    </dsp:sp>
    <dsp:sp modelId="{FF585B32-0B63-439B-8372-6CAC52ADD64C}">
      <dsp:nvSpPr>
        <dsp:cNvPr id="0" name=""/>
        <dsp:cNvSpPr/>
      </dsp:nvSpPr>
      <dsp:spPr>
        <a:xfrm>
          <a:off x="0" y="2610696"/>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4ECAEC-9D0C-4FC7-855E-AEA299ED8E83}">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baseline="0"/>
            <a:t>Home 4: $250,000</a:t>
          </a:r>
          <a:endParaRPr lang="en-US" sz="4000" kern="1200"/>
        </a:p>
      </dsp:txBody>
      <dsp:txXfrm>
        <a:off x="0" y="2610696"/>
        <a:ext cx="10515600" cy="870055"/>
      </dsp:txXfrm>
    </dsp:sp>
    <dsp:sp modelId="{AC6944BE-E23B-450C-BF1F-5FACE4AC4D0B}">
      <dsp:nvSpPr>
        <dsp:cNvPr id="0" name=""/>
        <dsp:cNvSpPr/>
      </dsp:nvSpPr>
      <dsp:spPr>
        <a:xfrm>
          <a:off x="0" y="3480751"/>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A628A2-4FA4-4B2F-9397-E8FC5D8869F1}">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baseline="0"/>
            <a:t>Home 5: $220,000 </a:t>
          </a:r>
          <a:endParaRPr lang="en-US" sz="4000" kern="1200"/>
        </a:p>
      </dsp:txBody>
      <dsp:txXfrm>
        <a:off x="0" y="3480751"/>
        <a:ext cx="10515600" cy="870055"/>
      </dsp:txXfrm>
    </dsp:sp>
  </dsp:spTree>
</dsp:drawing>
</file>

<file path=ppt/diagrams/layout1.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854D6A-51DD-465B-9352-77E84EFD3D76}" type="datetimeFigureOut">
              <a:rPr lang="en-US" smtClean="0"/>
              <a:t>9/18/2024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9B45DC-11F6-4FAD-BB9B-FE0A3657AF8C}" type="slidenum">
              <a:rPr lang="en-US" smtClean="0"/>
              <a:t>‹#›</a:t>
            </a:fld>
            <a:endParaRPr lang="en-US"/>
          </a:p>
        </p:txBody>
      </p:sp>
    </p:spTree>
    <p:extLst>
      <p:ext uri="{BB962C8B-B14F-4D97-AF65-F5344CB8AC3E}">
        <p14:creationId xmlns:p14="http://schemas.microsoft.com/office/powerpoint/2010/main" val="709485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9B45DC-11F6-4FAD-BB9B-FE0A3657AF8C}" type="slidenum">
              <a:rPr lang="en-US" smtClean="0"/>
              <a:t>2</a:t>
            </a:fld>
            <a:endParaRPr lang="en-US"/>
          </a:p>
        </p:txBody>
      </p:sp>
    </p:spTree>
    <p:extLst>
      <p:ext uri="{BB962C8B-B14F-4D97-AF65-F5344CB8AC3E}">
        <p14:creationId xmlns:p14="http://schemas.microsoft.com/office/powerpoint/2010/main" val="1608021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heatmap shows the correlation between two variables, ranging from -1 to 1, where colors closer to red indicate a stronger positive correlation and colors closer to blue indicate a stronger negative correlation. The response variable in our analysis, </a:t>
            </a:r>
            <a:r>
              <a:rPr lang="en-US" dirty="0" err="1"/>
              <a:t>SalePrice</a:t>
            </a:r>
            <a:r>
              <a:rPr lang="en-US" dirty="0"/>
              <a:t>, is the primary focus as it represents the property value we aim to predict. The heatmap clearly shows </a:t>
            </a:r>
            <a:r>
              <a:rPr lang="en-US" dirty="0" err="1"/>
              <a:t>GarageCars</a:t>
            </a:r>
            <a:r>
              <a:rPr lang="en-US" dirty="0"/>
              <a:t>, </a:t>
            </a:r>
            <a:r>
              <a:rPr lang="en-US" dirty="0" err="1"/>
              <a:t>TotalBsmtSF</a:t>
            </a:r>
            <a:r>
              <a:rPr lang="en-US" dirty="0"/>
              <a:t>, 1stFlrSF, and </a:t>
            </a:r>
            <a:r>
              <a:rPr lang="en-US" dirty="0" err="1"/>
              <a:t>FullBath</a:t>
            </a:r>
            <a:r>
              <a:rPr lang="en-US" dirty="0"/>
              <a:t> exhibit strong positive correlations, suggesting that as these features increase or improve the sale price of the home. </a:t>
            </a:r>
            <a:r>
              <a:rPr lang="en-US" dirty="0" err="1"/>
              <a:t>Thogh</a:t>
            </a:r>
            <a:r>
              <a:rPr lang="en-US" dirty="0"/>
              <a:t> in our final model may not have all of these they should have a majority of the predictors listed. This visual representation helps us identify key features that significantly impact home values, providing insights for better descions in real estate investments. By focusing on these predictors, we can better understand how various property characteristics influence market prices.</a:t>
            </a:r>
          </a:p>
        </p:txBody>
      </p:sp>
      <p:sp>
        <p:nvSpPr>
          <p:cNvPr id="4" name="Slide Number Placeholder 3"/>
          <p:cNvSpPr>
            <a:spLocks noGrp="1"/>
          </p:cNvSpPr>
          <p:nvPr>
            <p:ph type="sldNum" sz="quarter" idx="5"/>
          </p:nvPr>
        </p:nvSpPr>
        <p:spPr/>
        <p:txBody>
          <a:bodyPr/>
          <a:lstStyle/>
          <a:p>
            <a:fld id="{059B45DC-11F6-4FAD-BB9B-FE0A3657AF8C}" type="slidenum">
              <a:rPr lang="en-US" smtClean="0"/>
              <a:t>3</a:t>
            </a:fld>
            <a:endParaRPr lang="en-US"/>
          </a:p>
        </p:txBody>
      </p:sp>
    </p:spTree>
    <p:extLst>
      <p:ext uri="{BB962C8B-B14F-4D97-AF65-F5344CB8AC3E}">
        <p14:creationId xmlns:p14="http://schemas.microsoft.com/office/powerpoint/2010/main" val="2361151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initial regression model seems problematic due to several issues. Firstly, the extremely high coefficients and standard errors for variables which indicate instability and possible overfitting. This basically means its predictions can change a lot with slight differences in the data; it's not consistent.  Such large values typically suggest underlying data issues such as multicollinearity or scaling problems. This is when too many variables are highly correlated with each other. Secondly, several predictors display high p-values, implying they are not significantly contributing to the model, which questions the utility of including them.</a:t>
            </a:r>
          </a:p>
        </p:txBody>
      </p:sp>
      <p:sp>
        <p:nvSpPr>
          <p:cNvPr id="4" name="Slide Number Placeholder 3"/>
          <p:cNvSpPr>
            <a:spLocks noGrp="1"/>
          </p:cNvSpPr>
          <p:nvPr>
            <p:ph type="sldNum" sz="quarter" idx="5"/>
          </p:nvPr>
        </p:nvSpPr>
        <p:spPr/>
        <p:txBody>
          <a:bodyPr/>
          <a:lstStyle/>
          <a:p>
            <a:fld id="{059B45DC-11F6-4FAD-BB9B-FE0A3657AF8C}" type="slidenum">
              <a:rPr lang="en-US" smtClean="0"/>
              <a:t>4</a:t>
            </a:fld>
            <a:endParaRPr lang="en-US"/>
          </a:p>
        </p:txBody>
      </p:sp>
    </p:spTree>
    <p:extLst>
      <p:ext uri="{BB962C8B-B14F-4D97-AF65-F5344CB8AC3E}">
        <p14:creationId xmlns:p14="http://schemas.microsoft.com/office/powerpoint/2010/main" val="3186919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 with a stepwise selection to ensure each feature included significantly impacts home sale prices. Stepwise selection process adds and removes predictors based on their statistical significance and contribution to home sale prices. This ensures that every feature included in the model has a justified reason for its presence We then streamline the model by removing variables with high P-values that show weak relationships with sale prices. To tackle multicollinearity, we apply logarithmic transformations, enhancing the model's accuracy by isolating the unique influence of each predictor. This approach results in a reliable model, providing clear insights for informed real estate investment decisions.</a:t>
            </a:r>
          </a:p>
        </p:txBody>
      </p:sp>
      <p:sp>
        <p:nvSpPr>
          <p:cNvPr id="4" name="Slide Number Placeholder 3"/>
          <p:cNvSpPr>
            <a:spLocks noGrp="1"/>
          </p:cNvSpPr>
          <p:nvPr>
            <p:ph type="sldNum" sz="quarter" idx="5"/>
          </p:nvPr>
        </p:nvSpPr>
        <p:spPr/>
        <p:txBody>
          <a:bodyPr/>
          <a:lstStyle/>
          <a:p>
            <a:fld id="{059B45DC-11F6-4FAD-BB9B-FE0A3657AF8C}" type="slidenum">
              <a:rPr lang="en-US" smtClean="0"/>
              <a:t>5</a:t>
            </a:fld>
            <a:endParaRPr lang="en-US"/>
          </a:p>
        </p:txBody>
      </p:sp>
    </p:spTree>
    <p:extLst>
      <p:ext uri="{BB962C8B-B14F-4D97-AF65-F5344CB8AC3E}">
        <p14:creationId xmlns:p14="http://schemas.microsoft.com/office/powerpoint/2010/main" val="2642965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figures in the '</a:t>
            </a:r>
            <a:r>
              <a:rPr lang="en-US" dirty="0" err="1"/>
              <a:t>coef</a:t>
            </a:r>
            <a:r>
              <a:rPr lang="en-US" dirty="0"/>
              <a:t>' column show how much each feature adds or subtracts from the value of a house. For example, each additional car that can fit in a garage increases the home's sale price by about 0.0913 units, indicating that garage size is quite valuable.</a:t>
            </a:r>
          </a:p>
          <a:p>
            <a:r>
              <a:rPr lang="en-US" dirty="0"/>
              <a:t>Our model explains 82.4% of the variations in house prices, which is a strong indicator of its reliability. Essentially, it means that we can confidently predict over 82% of the reasons behind different house prices based on the features we've included here.</a:t>
            </a:r>
          </a:p>
          <a:p>
            <a:r>
              <a:rPr lang="en-US" dirty="0"/>
              <a:t>Particularly important are the 'P&gt;|t|' values—these tell us how statistically significant these features are. Values below 0.05, like for the number of garages, mean we are over 95% confident that these features really do impact the house prices as predicted. This level of detail helps us focus on what’s truly important for house valuation, enabling smarter investment decisions. </a:t>
            </a:r>
          </a:p>
          <a:p>
            <a:endParaRPr lang="en-US" dirty="0"/>
          </a:p>
        </p:txBody>
      </p:sp>
      <p:sp>
        <p:nvSpPr>
          <p:cNvPr id="4" name="Slide Number Placeholder 3"/>
          <p:cNvSpPr>
            <a:spLocks noGrp="1"/>
          </p:cNvSpPr>
          <p:nvPr>
            <p:ph type="sldNum" sz="quarter" idx="5"/>
          </p:nvPr>
        </p:nvSpPr>
        <p:spPr/>
        <p:txBody>
          <a:bodyPr/>
          <a:lstStyle/>
          <a:p>
            <a:fld id="{059B45DC-11F6-4FAD-BB9B-FE0A3657AF8C}" type="slidenum">
              <a:rPr lang="en-US" smtClean="0"/>
              <a:t>6</a:t>
            </a:fld>
            <a:endParaRPr lang="en-US"/>
          </a:p>
        </p:txBody>
      </p:sp>
    </p:spTree>
    <p:extLst>
      <p:ext uri="{BB962C8B-B14F-4D97-AF65-F5344CB8AC3E}">
        <p14:creationId xmlns:p14="http://schemas.microsoft.com/office/powerpoint/2010/main" val="2785013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able to highlight the key factors that our regression model has identified as significant predictors of housing prices. Each box represents a variable that influences the price, according to our analysis. This model allows us to quantify just how much each of these features might add to or subtract from a property’s market value, providing us with insights that can guide investment decisions. By understanding these relationships, investors can better identify properties that offer the most value or have the potential for increased worth, ensuring more informed and strategic investment choices.</a:t>
            </a:r>
          </a:p>
          <a:p>
            <a:r>
              <a:rPr lang="en-US" dirty="0"/>
              <a:t>The red predictors indicate that they are particularly significant because they exhibit strong statistical relationships with the sale prices of homes, each having p-values well below the 0.05 threshold, indicating a high level of confidence in their impact. The coefficients associated with these predictors, like the positive impact of additional garage spaces and the negative influence of average kitchen quality are also an important note to look at.</a:t>
            </a:r>
          </a:p>
        </p:txBody>
      </p:sp>
      <p:sp>
        <p:nvSpPr>
          <p:cNvPr id="4" name="Slide Number Placeholder 3"/>
          <p:cNvSpPr>
            <a:spLocks noGrp="1"/>
          </p:cNvSpPr>
          <p:nvPr>
            <p:ph type="sldNum" sz="quarter" idx="5"/>
          </p:nvPr>
        </p:nvSpPr>
        <p:spPr/>
        <p:txBody>
          <a:bodyPr/>
          <a:lstStyle/>
          <a:p>
            <a:fld id="{059B45DC-11F6-4FAD-BB9B-FE0A3657AF8C}" type="slidenum">
              <a:rPr lang="en-US" smtClean="0"/>
              <a:t>7</a:t>
            </a:fld>
            <a:endParaRPr lang="en-US"/>
          </a:p>
        </p:txBody>
      </p:sp>
    </p:spTree>
    <p:extLst>
      <p:ext uri="{BB962C8B-B14F-4D97-AF65-F5344CB8AC3E}">
        <p14:creationId xmlns:p14="http://schemas.microsoft.com/office/powerpoint/2010/main" val="20681571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Firstly, prioritize properties with ample garage space as our data shows a significant increase in value with larger garages. Secondly, focus on properties with modern amenities and recent renovations, as these are highly value. Enhancing both indoor and outdoor living spaces, such as spacious first floors and attractive wood decks, also adds considerable value. Lastly, upscale or newly renovated kitchens are important. Implementing these improvements can lead to substantial returns, aligning investment strategies effectively with market demands.</a:t>
            </a:r>
          </a:p>
        </p:txBody>
      </p:sp>
      <p:sp>
        <p:nvSpPr>
          <p:cNvPr id="4" name="Slide Number Placeholder 3"/>
          <p:cNvSpPr>
            <a:spLocks noGrp="1"/>
          </p:cNvSpPr>
          <p:nvPr>
            <p:ph type="sldNum" sz="quarter" idx="5"/>
          </p:nvPr>
        </p:nvSpPr>
        <p:spPr/>
        <p:txBody>
          <a:bodyPr/>
          <a:lstStyle/>
          <a:p>
            <a:fld id="{059B45DC-11F6-4FAD-BB9B-FE0A3657AF8C}" type="slidenum">
              <a:rPr lang="en-US" smtClean="0"/>
              <a:t>8</a:t>
            </a:fld>
            <a:endParaRPr lang="en-US"/>
          </a:p>
        </p:txBody>
      </p:sp>
    </p:spTree>
    <p:extLst>
      <p:ext uri="{BB962C8B-B14F-4D97-AF65-F5344CB8AC3E}">
        <p14:creationId xmlns:p14="http://schemas.microsoft.com/office/powerpoint/2010/main" val="4044025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final model we can predict housing values based on their attributes. Here we have the prices on the 5 houses we were given, and this was derived from the model.</a:t>
            </a:r>
          </a:p>
        </p:txBody>
      </p:sp>
      <p:sp>
        <p:nvSpPr>
          <p:cNvPr id="4" name="Slide Number Placeholder 3"/>
          <p:cNvSpPr>
            <a:spLocks noGrp="1"/>
          </p:cNvSpPr>
          <p:nvPr>
            <p:ph type="sldNum" sz="quarter" idx="5"/>
          </p:nvPr>
        </p:nvSpPr>
        <p:spPr/>
        <p:txBody>
          <a:bodyPr/>
          <a:lstStyle/>
          <a:p>
            <a:fld id="{059B45DC-11F6-4FAD-BB9B-FE0A3657AF8C}" type="slidenum">
              <a:rPr lang="en-US" smtClean="0"/>
              <a:t>9</a:t>
            </a:fld>
            <a:endParaRPr lang="en-US"/>
          </a:p>
        </p:txBody>
      </p:sp>
    </p:spTree>
    <p:extLst>
      <p:ext uri="{BB962C8B-B14F-4D97-AF65-F5344CB8AC3E}">
        <p14:creationId xmlns:p14="http://schemas.microsoft.com/office/powerpoint/2010/main" val="1692412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2448B-C375-E4E7-E946-A3C4717A5C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4DE6649-2F88-F9B1-32FA-D1B617B593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18CF0B3-E7BC-770D-2A46-287979A67C70}"/>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5" name="Footer Placeholder 4">
            <a:extLst>
              <a:ext uri="{FF2B5EF4-FFF2-40B4-BE49-F238E27FC236}">
                <a16:creationId xmlns:a16="http://schemas.microsoft.com/office/drawing/2014/main" id="{DF5949A3-FD30-2DAB-9E96-01E2A85F5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E99B41-0F99-DAA6-2FF9-797C7FDC8056}"/>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4149269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AE41E-8AD7-7646-7D8B-CC0B309E0BD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D18561A-89D6-B4D4-74F5-B219639490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53B83C-C774-D636-E23B-03677408182B}"/>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5" name="Footer Placeholder 4">
            <a:extLst>
              <a:ext uri="{FF2B5EF4-FFF2-40B4-BE49-F238E27FC236}">
                <a16:creationId xmlns:a16="http://schemas.microsoft.com/office/drawing/2014/main" id="{F1B70868-8044-FE1D-D1F1-6E01E95255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DB6F1-66BB-C781-9326-CB6BB46EE7F3}"/>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748856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847F57-6DD8-CF9D-BC65-860FAEDD3B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00FCD8-3864-09A4-9443-1A2826EA76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D2E771-7FD7-2556-8613-6BB1873EA9B9}"/>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5" name="Footer Placeholder 4">
            <a:extLst>
              <a:ext uri="{FF2B5EF4-FFF2-40B4-BE49-F238E27FC236}">
                <a16:creationId xmlns:a16="http://schemas.microsoft.com/office/drawing/2014/main" id="{F80A40FB-777C-2458-6384-0F95F93352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2D6FBB-22AA-A164-6080-AE1FDA7F00CA}"/>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4267323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80F12-2FF4-1763-0E90-287D5E1B71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2ACF5A-D46C-06C4-2448-5C5C34F82F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67FD07-47F9-DEBF-A381-E1AF1FD95EAE}"/>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5" name="Footer Placeholder 4">
            <a:extLst>
              <a:ext uri="{FF2B5EF4-FFF2-40B4-BE49-F238E27FC236}">
                <a16:creationId xmlns:a16="http://schemas.microsoft.com/office/drawing/2014/main" id="{0E0AD543-C34E-10E5-A4D0-17E19AF122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834C47-CC01-4A96-2889-81EA7A0DD7DA}"/>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29595712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39E07-8A6F-0D60-D6B8-2D6FD30B3F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5F73756-A365-8F12-9C01-FBE4C2517DB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035CFB9-22D2-0A36-DBEC-DDB82DE798F9}"/>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5" name="Footer Placeholder 4">
            <a:extLst>
              <a:ext uri="{FF2B5EF4-FFF2-40B4-BE49-F238E27FC236}">
                <a16:creationId xmlns:a16="http://schemas.microsoft.com/office/drawing/2014/main" id="{919209C9-F996-7476-E21D-01FBF5271C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66022-2FF8-8109-8EFC-47720EF8EADB}"/>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998363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A1A07-6699-0666-7EB1-41CF512D00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AE0E84-81E6-B5B1-D93F-0439BA0284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8385D1-7E55-57BA-06CB-B08E9323B6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933A33-A6AC-DDDA-AE11-FCDB386B3936}"/>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6" name="Footer Placeholder 5">
            <a:extLst>
              <a:ext uri="{FF2B5EF4-FFF2-40B4-BE49-F238E27FC236}">
                <a16:creationId xmlns:a16="http://schemas.microsoft.com/office/drawing/2014/main" id="{1980295C-57BC-2A70-9748-A67C0A9B63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C69120-90C0-8A64-28A5-1E808B312E1E}"/>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727729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7E77E-F7DA-1ECC-BC26-9E08BEEDD72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711EC2-91E5-0DD8-65F4-CA10212A9E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34E1C5-AFF4-F3F5-F04A-143AF50212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F05A49F-C114-6B3F-B94A-56AAE6E480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B3D13E-BA16-DD48-1607-B78DA3B6C7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58E16C-2205-1C6D-4E2D-E67F3D453288}"/>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8" name="Footer Placeholder 7">
            <a:extLst>
              <a:ext uri="{FF2B5EF4-FFF2-40B4-BE49-F238E27FC236}">
                <a16:creationId xmlns:a16="http://schemas.microsoft.com/office/drawing/2014/main" id="{3A32F995-85F9-84DF-06AD-C3401E9D291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F167D0-1680-8B35-BAAF-E7A1C26AC937}"/>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2401551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5C1F9-D2CB-12B6-70E8-C7DD47B644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EC9EC9B-E4D9-4CED-4320-C958BFB03FA3}"/>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4" name="Footer Placeholder 3">
            <a:extLst>
              <a:ext uri="{FF2B5EF4-FFF2-40B4-BE49-F238E27FC236}">
                <a16:creationId xmlns:a16="http://schemas.microsoft.com/office/drawing/2014/main" id="{AB8FFD90-E290-D378-D620-7DF30A8F1E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E396EA-001E-DCA4-597B-1C125593E85B}"/>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452418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81A5F0-1080-CC85-3B32-57DF2FC04655}"/>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3" name="Footer Placeholder 2">
            <a:extLst>
              <a:ext uri="{FF2B5EF4-FFF2-40B4-BE49-F238E27FC236}">
                <a16:creationId xmlns:a16="http://schemas.microsoft.com/office/drawing/2014/main" id="{5AF957AE-8357-F072-8A28-57A21F5E0B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BE4492A-4597-0A02-8269-C28049D9C01D}"/>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2823807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4768F-F06A-4FA8-DB87-4C43EB698B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CA38973-7641-1639-A405-734E2CCF7C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150C1E1-388A-79D1-9189-2D4B20E4A2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9A8FDE-53AF-5B6A-0274-FFBBF9A426E0}"/>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6" name="Footer Placeholder 5">
            <a:extLst>
              <a:ext uri="{FF2B5EF4-FFF2-40B4-BE49-F238E27FC236}">
                <a16:creationId xmlns:a16="http://schemas.microsoft.com/office/drawing/2014/main" id="{F6452919-6B32-A612-FFB9-FB099F58F1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0BC666-7BBB-3DAE-CC08-0600D27DBF55}"/>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2089196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F52CC-3A58-367A-FF04-1316A26620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682F24A-2C00-B486-194A-D103AA6CBC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5CEC472-EFBD-730B-ABB8-74717A18B4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A5FA77-97F2-CA66-58E0-2D78B9C6DF76}"/>
              </a:ext>
            </a:extLst>
          </p:cNvPr>
          <p:cNvSpPr>
            <a:spLocks noGrp="1"/>
          </p:cNvSpPr>
          <p:nvPr>
            <p:ph type="dt" sz="half" idx="10"/>
          </p:nvPr>
        </p:nvSpPr>
        <p:spPr/>
        <p:txBody>
          <a:bodyPr/>
          <a:lstStyle/>
          <a:p>
            <a:fld id="{3EA0FC3F-7ACF-4179-8E27-3A0C8D331483}" type="datetimeFigureOut">
              <a:rPr lang="en-US" smtClean="0"/>
              <a:t>9/17/2024</a:t>
            </a:fld>
            <a:endParaRPr lang="en-US"/>
          </a:p>
        </p:txBody>
      </p:sp>
      <p:sp>
        <p:nvSpPr>
          <p:cNvPr id="6" name="Footer Placeholder 5">
            <a:extLst>
              <a:ext uri="{FF2B5EF4-FFF2-40B4-BE49-F238E27FC236}">
                <a16:creationId xmlns:a16="http://schemas.microsoft.com/office/drawing/2014/main" id="{C59E0AF0-6852-A2AA-0A4A-8C8A8A8471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E775F3-8F94-6A45-C25D-1CB37BCBB9BE}"/>
              </a:ext>
            </a:extLst>
          </p:cNvPr>
          <p:cNvSpPr>
            <a:spLocks noGrp="1"/>
          </p:cNvSpPr>
          <p:nvPr>
            <p:ph type="sldNum" sz="quarter" idx="12"/>
          </p:nvPr>
        </p:nvSpPr>
        <p:spPr/>
        <p:txBody>
          <a:bodyPr/>
          <a:lstStyle/>
          <a:p>
            <a:fld id="{C5A0DFD6-CCB6-4CEB-AC3A-3BFEFE0E46F4}" type="slidenum">
              <a:rPr lang="en-US" smtClean="0"/>
              <a:t>‹#›</a:t>
            </a:fld>
            <a:endParaRPr lang="en-US"/>
          </a:p>
        </p:txBody>
      </p:sp>
    </p:spTree>
    <p:extLst>
      <p:ext uri="{BB962C8B-B14F-4D97-AF65-F5344CB8AC3E}">
        <p14:creationId xmlns:p14="http://schemas.microsoft.com/office/powerpoint/2010/main" val="2609264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CB737D-5DD0-DD01-5567-394FC4301E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7ED684-15D3-1D9B-6B7E-CCC5D84E83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2B512F-954A-72B1-38AE-5CA108403D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EA0FC3F-7ACF-4179-8E27-3A0C8D331483}" type="datetimeFigureOut">
              <a:rPr lang="en-US" smtClean="0"/>
              <a:t>9/17/2024</a:t>
            </a:fld>
            <a:endParaRPr lang="en-US"/>
          </a:p>
        </p:txBody>
      </p:sp>
      <p:sp>
        <p:nvSpPr>
          <p:cNvPr id="5" name="Footer Placeholder 4">
            <a:extLst>
              <a:ext uri="{FF2B5EF4-FFF2-40B4-BE49-F238E27FC236}">
                <a16:creationId xmlns:a16="http://schemas.microsoft.com/office/drawing/2014/main" id="{43C2694D-9C79-D5E2-6F79-1B34C2E2E1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C4C3373-64BC-AB34-2517-854FF3FF32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5A0DFD6-CCB6-4CEB-AC3A-3BFEFE0E46F4}" type="slidenum">
              <a:rPr lang="en-US" smtClean="0"/>
              <a:t>‹#›</a:t>
            </a:fld>
            <a:endParaRPr lang="en-US"/>
          </a:p>
        </p:txBody>
      </p:sp>
    </p:spTree>
    <p:extLst>
      <p:ext uri="{BB962C8B-B14F-4D97-AF65-F5344CB8AC3E}">
        <p14:creationId xmlns:p14="http://schemas.microsoft.com/office/powerpoint/2010/main" val="36858851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F58FB4AA-7058-4218-AE65-3ACD24A41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F3BD72-30AE-7074-5D26-F988AF4946A5}"/>
              </a:ext>
            </a:extLst>
          </p:cNvPr>
          <p:cNvSpPr>
            <a:spLocks noGrp="1"/>
          </p:cNvSpPr>
          <p:nvPr>
            <p:ph type="ctrTitle"/>
          </p:nvPr>
        </p:nvSpPr>
        <p:spPr>
          <a:xfrm>
            <a:off x="643466" y="753626"/>
            <a:ext cx="5334930" cy="3004145"/>
          </a:xfrm>
        </p:spPr>
        <p:txBody>
          <a:bodyPr>
            <a:normAutofit/>
          </a:bodyPr>
          <a:lstStyle/>
          <a:p>
            <a:r>
              <a:rPr lang="en-US"/>
              <a:t>Analysis on Housing Price indicators</a:t>
            </a:r>
          </a:p>
        </p:txBody>
      </p:sp>
      <p:sp>
        <p:nvSpPr>
          <p:cNvPr id="3" name="Subtitle 2">
            <a:extLst>
              <a:ext uri="{FF2B5EF4-FFF2-40B4-BE49-F238E27FC236}">
                <a16:creationId xmlns:a16="http://schemas.microsoft.com/office/drawing/2014/main" id="{7D60D446-9EFE-5480-49F2-5F40F613CF7A}"/>
              </a:ext>
            </a:extLst>
          </p:cNvPr>
          <p:cNvSpPr>
            <a:spLocks noGrp="1"/>
          </p:cNvSpPr>
          <p:nvPr>
            <p:ph type="subTitle" idx="1"/>
          </p:nvPr>
        </p:nvSpPr>
        <p:spPr>
          <a:xfrm>
            <a:off x="643465" y="3849845"/>
            <a:ext cx="5334931" cy="2189214"/>
          </a:xfrm>
        </p:spPr>
        <p:txBody>
          <a:bodyPr>
            <a:normAutofit/>
          </a:bodyPr>
          <a:lstStyle/>
          <a:p>
            <a:r>
              <a:rPr lang="en-US"/>
              <a:t>Sidharth Sreekumar</a:t>
            </a:r>
          </a:p>
        </p:txBody>
      </p:sp>
      <p:sp>
        <p:nvSpPr>
          <p:cNvPr id="35" name="Oval 34">
            <a:extLst>
              <a:ext uri="{FF2B5EF4-FFF2-40B4-BE49-F238E27FC236}">
                <a16:creationId xmlns:a16="http://schemas.microsoft.com/office/drawing/2014/main" id="{F35BC0E3-6FE4-4491-BA19-C0126066A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9082" y="939707"/>
            <a:ext cx="603494" cy="603494"/>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Shape 36">
            <a:extLst>
              <a:ext uri="{FF2B5EF4-FFF2-40B4-BE49-F238E27FC236}">
                <a16:creationId xmlns:a16="http://schemas.microsoft.com/office/drawing/2014/main" id="{DB11BD18-218F-49C7-BE16-82AEA08B23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1453" y="-4098"/>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pic>
        <p:nvPicPr>
          <p:cNvPr id="5" name="Picture 4" descr="3D graph graphic">
            <a:extLst>
              <a:ext uri="{FF2B5EF4-FFF2-40B4-BE49-F238E27FC236}">
                <a16:creationId xmlns:a16="http://schemas.microsoft.com/office/drawing/2014/main" id="{42F4863B-5198-C0C7-5CD5-920C100B2F55}"/>
              </a:ext>
            </a:extLst>
          </p:cNvPr>
          <p:cNvPicPr>
            <a:picLocks noChangeAspect="1"/>
          </p:cNvPicPr>
          <p:nvPr/>
        </p:nvPicPr>
        <p:blipFill>
          <a:blip r:embed="rId2">
            <a:extLst>
              <a:ext uri="{28A0092B-C50C-407E-A947-70E740481C1C}">
                <a14:useLocalDpi xmlns:a14="http://schemas.microsoft.com/office/drawing/2010/main" val="0"/>
              </a:ext>
            </a:extLst>
          </a:blip>
          <a:srcRect l="19680" r="8336"/>
          <a:stretch/>
        </p:blipFill>
        <p:spPr>
          <a:xfrm>
            <a:off x="9547017" y="4405333"/>
            <a:ext cx="2644983" cy="2452667"/>
          </a:xfrm>
          <a:custGeom>
            <a:avLst/>
            <a:gdLst/>
            <a:ahLst/>
            <a:cxnLst/>
            <a:rect l="l" t="t" r="r" b="b"/>
            <a:pathLst>
              <a:path w="2644983" h="2452667">
                <a:moveTo>
                  <a:pt x="1542711" y="0"/>
                </a:moveTo>
                <a:cubicBezTo>
                  <a:pt x="1942094" y="0"/>
                  <a:pt x="2306029" y="151765"/>
                  <a:pt x="2579995" y="400769"/>
                </a:cubicBezTo>
                <a:lnTo>
                  <a:pt x="2644983" y="468935"/>
                </a:lnTo>
                <a:lnTo>
                  <a:pt x="2644983" y="2452667"/>
                </a:lnTo>
                <a:lnTo>
                  <a:pt x="299206" y="2452667"/>
                </a:lnTo>
                <a:lnTo>
                  <a:pt x="233100" y="2358504"/>
                </a:lnTo>
                <a:cubicBezTo>
                  <a:pt x="85367" y="2121846"/>
                  <a:pt x="0" y="1842248"/>
                  <a:pt x="0" y="1542711"/>
                </a:cubicBezTo>
                <a:cubicBezTo>
                  <a:pt x="0" y="690695"/>
                  <a:pt x="690695" y="0"/>
                  <a:pt x="1542711" y="0"/>
                </a:cubicBezTo>
                <a:close/>
              </a:path>
            </a:pathLst>
          </a:custGeom>
        </p:spPr>
      </p:pic>
      <p:pic>
        <p:nvPicPr>
          <p:cNvPr id="7" name="Picture 6" descr="A network made up of connected lines and dots">
            <a:extLst>
              <a:ext uri="{FF2B5EF4-FFF2-40B4-BE49-F238E27FC236}">
                <a16:creationId xmlns:a16="http://schemas.microsoft.com/office/drawing/2014/main" id="{A10A3D43-92C5-CEE3-801E-78DEB4239293}"/>
              </a:ext>
            </a:extLst>
          </p:cNvPr>
          <p:cNvPicPr>
            <a:picLocks noChangeAspect="1"/>
          </p:cNvPicPr>
          <p:nvPr/>
        </p:nvPicPr>
        <p:blipFill>
          <a:blip r:embed="rId3">
            <a:extLst>
              <a:ext uri="{28A0092B-C50C-407E-A947-70E740481C1C}">
                <a14:useLocalDpi xmlns:a14="http://schemas.microsoft.com/office/drawing/2010/main" val="0"/>
              </a:ext>
            </a:extLst>
          </a:blip>
          <a:srcRect r="-6" b="-6"/>
          <a:stretch/>
        </p:blipFill>
        <p:spPr>
          <a:xfrm>
            <a:off x="6401202" y="1790202"/>
            <a:ext cx="3240592" cy="3240592"/>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pic>
        <p:nvPicPr>
          <p:cNvPr id="9" name="Picture 8" descr="Blue 3d house and several white 3d houses">
            <a:extLst>
              <a:ext uri="{FF2B5EF4-FFF2-40B4-BE49-F238E27FC236}">
                <a16:creationId xmlns:a16="http://schemas.microsoft.com/office/drawing/2014/main" id="{380DB86B-5948-81EE-1D7A-B3C561EF7B91}"/>
              </a:ext>
            </a:extLst>
          </p:cNvPr>
          <p:cNvPicPr>
            <a:picLocks noChangeAspect="1"/>
          </p:cNvPicPr>
          <p:nvPr/>
        </p:nvPicPr>
        <p:blipFill>
          <a:blip r:embed="rId4">
            <a:extLst>
              <a:ext uri="{28A0092B-C50C-407E-A947-70E740481C1C}">
                <a14:useLocalDpi xmlns:a14="http://schemas.microsoft.com/office/drawing/2010/main" val="0"/>
              </a:ext>
            </a:extLst>
          </a:blip>
          <a:srcRect l="29396" r="-1" b="-1"/>
          <a:stretch/>
        </p:blipFill>
        <p:spPr>
          <a:xfrm>
            <a:off x="9490668" y="10"/>
            <a:ext cx="2701332" cy="2553877"/>
          </a:xfrm>
          <a:custGeom>
            <a:avLst/>
            <a:gdLst/>
            <a:ahLst/>
            <a:cxnLst/>
            <a:rect l="l" t="t" r="r" b="b"/>
            <a:pathLst>
              <a:path w="2701332" h="2553887">
                <a:moveTo>
                  <a:pt x="348631" y="0"/>
                </a:moveTo>
                <a:lnTo>
                  <a:pt x="2701332" y="0"/>
                </a:lnTo>
                <a:lnTo>
                  <a:pt x="2701332" y="2072295"/>
                </a:lnTo>
                <a:lnTo>
                  <a:pt x="2554656" y="2207207"/>
                </a:lnTo>
                <a:cubicBezTo>
                  <a:pt x="2285380" y="2424077"/>
                  <a:pt x="1943034" y="2553887"/>
                  <a:pt x="1570370" y="2553887"/>
                </a:cubicBezTo>
                <a:cubicBezTo>
                  <a:pt x="703078" y="2553887"/>
                  <a:pt x="0" y="1850809"/>
                  <a:pt x="0" y="983517"/>
                </a:cubicBezTo>
                <a:cubicBezTo>
                  <a:pt x="0" y="640496"/>
                  <a:pt x="109980" y="323163"/>
                  <a:pt x="296602" y="64855"/>
                </a:cubicBezTo>
                <a:close/>
              </a:path>
            </a:pathLst>
          </a:custGeom>
        </p:spPr>
      </p:pic>
      <p:cxnSp>
        <p:nvCxnSpPr>
          <p:cNvPr id="39" name="Straight Connector 38">
            <a:extLst>
              <a:ext uri="{FF2B5EF4-FFF2-40B4-BE49-F238E27FC236}">
                <a16:creationId xmlns:a16="http://schemas.microsoft.com/office/drawing/2014/main" id="{A054EDF5-7644-4A95-AB88-057FAB414F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598158" y="2804429"/>
            <a:ext cx="0" cy="1597708"/>
          </a:xfrm>
          <a:prstGeom prst="line">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cxnSp>
      <p:sp>
        <p:nvSpPr>
          <p:cNvPr id="41" name="Freeform: Shape 40">
            <a:extLst>
              <a:ext uri="{FF2B5EF4-FFF2-40B4-BE49-F238E27FC236}">
                <a16:creationId xmlns:a16="http://schemas.microsoft.com/office/drawing/2014/main" id="{EA996627-3E00-4A50-8640-F4F7D38C55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385468" y="3311355"/>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A619555D-3337-4F1A-9AFF-1DA3B921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067622" y="5349205"/>
            <a:ext cx="1835725" cy="1850365"/>
          </a:xfrm>
          <a:custGeom>
            <a:avLst/>
            <a:gdLst>
              <a:gd name="connsiteX0" fmla="*/ 1801138 w 1835725"/>
              <a:gd name="connsiteY0" fmla="*/ 1622662 h 1850365"/>
              <a:gd name="connsiteX1" fmla="*/ 1835717 w 1835725"/>
              <a:gd name="connsiteY1" fmla="*/ 1680254 h 1850365"/>
              <a:gd name="connsiteX2" fmla="*/ 1815722 w 1835725"/>
              <a:gd name="connsiteY2" fmla="*/ 1850365 h 1850365"/>
              <a:gd name="connsiteX3" fmla="*/ 1693039 w 1835725"/>
              <a:gd name="connsiteY3" fmla="*/ 1808259 h 1850365"/>
              <a:gd name="connsiteX4" fmla="*/ 1708939 w 1835725"/>
              <a:gd name="connsiteY4" fmla="*/ 1673301 h 1850365"/>
              <a:gd name="connsiteX5" fmla="*/ 1778129 w 1835725"/>
              <a:gd name="connsiteY5" fmla="*/ 1615979 h 1850365"/>
              <a:gd name="connsiteX6" fmla="*/ 1801138 w 1835725"/>
              <a:gd name="connsiteY6" fmla="*/ 1622662 h 1850365"/>
              <a:gd name="connsiteX7" fmla="*/ 1585229 w 1835725"/>
              <a:gd name="connsiteY7" fmla="*/ 764759 h 1850365"/>
              <a:gd name="connsiteX8" fmla="*/ 1623024 w 1835725"/>
              <a:gd name="connsiteY8" fmla="*/ 792810 h 1850365"/>
              <a:gd name="connsiteX9" fmla="*/ 1777614 w 1835725"/>
              <a:gd name="connsiteY9" fmla="*/ 1157141 h 1850365"/>
              <a:gd name="connsiteX10" fmla="*/ 1733799 w 1835725"/>
              <a:gd name="connsiteY10" fmla="*/ 1235532 h 1850365"/>
              <a:gd name="connsiteX11" fmla="*/ 1716464 w 1835725"/>
              <a:gd name="connsiteY11" fmla="*/ 1237722 h 1850365"/>
              <a:gd name="connsiteX12" fmla="*/ 1716464 w 1835725"/>
              <a:gd name="connsiteY12" fmla="*/ 1237913 h 1850365"/>
              <a:gd name="connsiteX13" fmla="*/ 1655409 w 1835725"/>
              <a:gd name="connsiteY13" fmla="*/ 1191717 h 1850365"/>
              <a:gd name="connsiteX14" fmla="*/ 1513200 w 1835725"/>
              <a:gd name="connsiteY14" fmla="*/ 856627 h 1850365"/>
              <a:gd name="connsiteX15" fmla="*/ 1538499 w 1835725"/>
              <a:gd name="connsiteY15" fmla="*/ 770415 h 1850365"/>
              <a:gd name="connsiteX16" fmla="*/ 1585229 w 1835725"/>
              <a:gd name="connsiteY16" fmla="*/ 764759 h 1850365"/>
              <a:gd name="connsiteX17" fmla="*/ 477919 w 1835725"/>
              <a:gd name="connsiteY17" fmla="*/ 21437 h 1850365"/>
              <a:gd name="connsiteX18" fmla="*/ 509236 w 1835725"/>
              <a:gd name="connsiteY18" fmla="*/ 84182 h 1850365"/>
              <a:gd name="connsiteX19" fmla="*/ 445829 w 1835725"/>
              <a:gd name="connsiteY19" fmla="*/ 139871 h 1850365"/>
              <a:gd name="connsiteX20" fmla="*/ 437447 w 1835725"/>
              <a:gd name="connsiteY20" fmla="*/ 139395 h 1850365"/>
              <a:gd name="connsiteX21" fmla="*/ 73211 w 1835725"/>
              <a:gd name="connsiteY21" fmla="*/ 137204 h 1850365"/>
              <a:gd name="connsiteX22" fmla="*/ 749 w 1835725"/>
              <a:gd name="connsiteY22" fmla="*/ 84082 h 1850365"/>
              <a:gd name="connsiteX23" fmla="*/ 53871 w 1835725"/>
              <a:gd name="connsiteY23" fmla="*/ 11621 h 1850365"/>
              <a:gd name="connsiteX24" fmla="*/ 58352 w 1835725"/>
              <a:gd name="connsiteY24" fmla="*/ 11093 h 1850365"/>
              <a:gd name="connsiteX25" fmla="*/ 454020 w 1835725"/>
              <a:gd name="connsiteY25" fmla="*/ 13474 h 1850365"/>
              <a:gd name="connsiteX26" fmla="*/ 477919 w 1835725"/>
              <a:gd name="connsiteY26" fmla="*/ 21437 h 1850365"/>
              <a:gd name="connsiteX27" fmla="*/ 957797 w 1835725"/>
              <a:gd name="connsiteY27" fmla="*/ 167970 h 1850365"/>
              <a:gd name="connsiteX28" fmla="*/ 1286982 w 1835725"/>
              <a:gd name="connsiteY28" fmla="*/ 387616 h 1850365"/>
              <a:gd name="connsiteX29" fmla="*/ 1293725 w 1835725"/>
              <a:gd name="connsiteY29" fmla="*/ 477075 h 1850365"/>
              <a:gd name="connsiteX30" fmla="*/ 1245453 w 1835725"/>
              <a:gd name="connsiteY30" fmla="*/ 499154 h 1850365"/>
              <a:gd name="connsiteX31" fmla="*/ 1245167 w 1835725"/>
              <a:gd name="connsiteY31" fmla="*/ 499154 h 1850365"/>
              <a:gd name="connsiteX32" fmla="*/ 1203638 w 1835725"/>
              <a:gd name="connsiteY32" fmla="*/ 484104 h 1850365"/>
              <a:gd name="connsiteX33" fmla="*/ 900647 w 1835725"/>
              <a:gd name="connsiteY33" fmla="*/ 281508 h 1850365"/>
              <a:gd name="connsiteX34" fmla="*/ 872454 w 1835725"/>
              <a:gd name="connsiteY34" fmla="*/ 196164 h 1850365"/>
              <a:gd name="connsiteX35" fmla="*/ 957797 w 1835725"/>
              <a:gd name="connsiteY35" fmla="*/ 167970 h 1850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35725" h="1850365">
                <a:moveTo>
                  <a:pt x="1801138" y="1622662"/>
                </a:moveTo>
                <a:cubicBezTo>
                  <a:pt x="1822106" y="1633400"/>
                  <a:pt x="1836117" y="1655372"/>
                  <a:pt x="1835717" y="1680254"/>
                </a:cubicBezTo>
                <a:lnTo>
                  <a:pt x="1815722" y="1850365"/>
                </a:lnTo>
                <a:lnTo>
                  <a:pt x="1693039" y="1808259"/>
                </a:lnTo>
                <a:lnTo>
                  <a:pt x="1708939" y="1673301"/>
                </a:ln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wrap="square" rtlCol="0" anchor="ctr">
            <a:noAutofit/>
          </a:bodyPr>
          <a:lstStyle/>
          <a:p>
            <a:endParaRPr lang="en-US"/>
          </a:p>
        </p:txBody>
      </p:sp>
      <p:sp>
        <p:nvSpPr>
          <p:cNvPr id="45" name="Freeform: Shape 44">
            <a:extLst>
              <a:ext uri="{FF2B5EF4-FFF2-40B4-BE49-F238E27FC236}">
                <a16:creationId xmlns:a16="http://schemas.microsoft.com/office/drawing/2014/main" id="{CF5E7AE0-415D-4236-B5E6-F2FC68DB9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1302" y="6106160"/>
            <a:ext cx="1804272" cy="746882"/>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4"/>
              </a:solidFill>
            </a:endParaRPr>
          </a:p>
        </p:txBody>
      </p:sp>
    </p:spTree>
    <p:extLst>
      <p:ext uri="{BB962C8B-B14F-4D97-AF65-F5344CB8AC3E}">
        <p14:creationId xmlns:p14="http://schemas.microsoft.com/office/powerpoint/2010/main" val="3644822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6" name="Rectangle 25">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FA6318-4ECA-873A-6391-9EAF37213732}"/>
              </a:ext>
            </a:extLst>
          </p:cNvPr>
          <p:cNvSpPr>
            <a:spLocks noGrp="1"/>
          </p:cNvSpPr>
          <p:nvPr>
            <p:ph type="title"/>
          </p:nvPr>
        </p:nvSpPr>
        <p:spPr>
          <a:xfrm>
            <a:off x="761803" y="350196"/>
            <a:ext cx="4646904" cy="1624520"/>
          </a:xfrm>
        </p:spPr>
        <p:txBody>
          <a:bodyPr anchor="ctr">
            <a:normAutofit/>
          </a:bodyPr>
          <a:lstStyle/>
          <a:p>
            <a:r>
              <a:rPr lang="en-US" sz="4000">
                <a:latin typeface="+mn-lt"/>
                <a:ea typeface="+mn-ea"/>
                <a:cs typeface="+mn-cs"/>
              </a:rPr>
              <a:t>Overview of Home Sales Data</a:t>
            </a:r>
          </a:p>
        </p:txBody>
      </p:sp>
      <p:sp>
        <p:nvSpPr>
          <p:cNvPr id="3" name="Content Placeholder 2">
            <a:extLst>
              <a:ext uri="{FF2B5EF4-FFF2-40B4-BE49-F238E27FC236}">
                <a16:creationId xmlns:a16="http://schemas.microsoft.com/office/drawing/2014/main" id="{00E33B46-5AFB-01F5-CB98-EA7E730694FF}"/>
              </a:ext>
            </a:extLst>
          </p:cNvPr>
          <p:cNvSpPr>
            <a:spLocks noGrp="1"/>
          </p:cNvSpPr>
          <p:nvPr>
            <p:ph idx="1"/>
          </p:nvPr>
        </p:nvSpPr>
        <p:spPr>
          <a:xfrm>
            <a:off x="761802" y="2743200"/>
            <a:ext cx="4646905" cy="3613149"/>
          </a:xfrm>
        </p:spPr>
        <p:txBody>
          <a:bodyPr anchor="ctr">
            <a:normAutofit/>
          </a:bodyPr>
          <a:lstStyle/>
          <a:p>
            <a:r>
              <a:rPr lang="en-US" sz="2000"/>
              <a:t>Purpose: To analyze historical home sales data for predicting future sale prices </a:t>
            </a:r>
          </a:p>
          <a:p>
            <a:r>
              <a:rPr lang="en-US" sz="2000"/>
              <a:t>Data Frame: Sales data from 2006 to 2010</a:t>
            </a:r>
          </a:p>
          <a:p>
            <a:r>
              <a:rPr lang="en-US" sz="2000"/>
              <a:t>Number of Observations: 1460 homes</a:t>
            </a:r>
          </a:p>
          <a:p>
            <a:r>
              <a:rPr lang="en-US" sz="2000"/>
              <a:t>Number of Variables: 81, including features and the target variable</a:t>
            </a:r>
          </a:p>
        </p:txBody>
      </p:sp>
      <p:pic>
        <p:nvPicPr>
          <p:cNvPr id="11" name="Picture 10">
            <a:extLst>
              <a:ext uri="{FF2B5EF4-FFF2-40B4-BE49-F238E27FC236}">
                <a16:creationId xmlns:a16="http://schemas.microsoft.com/office/drawing/2014/main" id="{38709EBF-0EFC-C131-C2D1-4159551D212A}"/>
              </a:ext>
            </a:extLst>
          </p:cNvPr>
          <p:cNvPicPr>
            <a:picLocks noChangeAspect="1"/>
          </p:cNvPicPr>
          <p:nvPr/>
        </p:nvPicPr>
        <p:blipFill>
          <a:blip r:embed="rId3"/>
          <a:srcRect l="23793" r="17030"/>
          <a:stretch/>
        </p:blipFill>
        <p:spPr>
          <a:xfrm>
            <a:off x="6096000" y="1"/>
            <a:ext cx="6102825" cy="6858000"/>
          </a:xfrm>
          <a:prstGeom prst="rect">
            <a:avLst/>
          </a:prstGeom>
        </p:spPr>
      </p:pic>
    </p:spTree>
    <p:extLst>
      <p:ext uri="{BB962C8B-B14F-4D97-AF65-F5344CB8AC3E}">
        <p14:creationId xmlns:p14="http://schemas.microsoft.com/office/powerpoint/2010/main" val="3788446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72C4BE-E3CE-9197-4A82-273A4DF066FE}"/>
              </a:ext>
            </a:extLst>
          </p:cNvPr>
          <p:cNvSpPr>
            <a:spLocks noGrp="1"/>
          </p:cNvSpPr>
          <p:nvPr>
            <p:ph type="title"/>
          </p:nvPr>
        </p:nvSpPr>
        <p:spPr>
          <a:xfrm>
            <a:off x="630936" y="639520"/>
            <a:ext cx="3429000" cy="1719072"/>
          </a:xfrm>
        </p:spPr>
        <p:txBody>
          <a:bodyPr anchor="b">
            <a:normAutofit/>
          </a:bodyPr>
          <a:lstStyle/>
          <a:p>
            <a:r>
              <a:rPr lang="en-US" sz="4200"/>
              <a:t>Understanding the Predictors</a:t>
            </a:r>
          </a:p>
        </p:txBody>
      </p:sp>
      <p:sp>
        <p:nvSpPr>
          <p:cNvPr id="2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F5FB333-398B-BB79-77FE-4E50208E45F7}"/>
              </a:ext>
            </a:extLst>
          </p:cNvPr>
          <p:cNvSpPr>
            <a:spLocks noGrp="1"/>
          </p:cNvSpPr>
          <p:nvPr>
            <p:ph idx="1"/>
          </p:nvPr>
        </p:nvSpPr>
        <p:spPr>
          <a:xfrm>
            <a:off x="630935" y="2807208"/>
            <a:ext cx="4173181" cy="3410712"/>
          </a:xfrm>
        </p:spPr>
        <p:txBody>
          <a:bodyPr anchor="t">
            <a:normAutofit/>
          </a:bodyPr>
          <a:lstStyle/>
          <a:p>
            <a:r>
              <a:rPr lang="en-US" sz="2000" dirty="0"/>
              <a:t>Response Variable =</a:t>
            </a:r>
            <a:r>
              <a:rPr lang="en-US" sz="2000" dirty="0" err="1"/>
              <a:t>SalesPrice</a:t>
            </a:r>
            <a:endParaRPr lang="en-US" sz="2000" dirty="0"/>
          </a:p>
          <a:p>
            <a:r>
              <a:rPr lang="en-US" sz="2000" dirty="0"/>
              <a:t>Predictors with a Strong correlation:</a:t>
            </a:r>
          </a:p>
          <a:p>
            <a:pPr lvl="1"/>
            <a:r>
              <a:rPr lang="en-US" sz="2000" dirty="0" err="1"/>
              <a:t>GarageCars</a:t>
            </a:r>
            <a:endParaRPr lang="en-US" sz="2000" dirty="0"/>
          </a:p>
          <a:p>
            <a:pPr lvl="1"/>
            <a:r>
              <a:rPr lang="en-US" sz="2000" dirty="0" err="1"/>
              <a:t>TotalBsmtSF</a:t>
            </a:r>
            <a:endParaRPr lang="en-US" sz="2000" dirty="0"/>
          </a:p>
          <a:p>
            <a:pPr lvl="1"/>
            <a:r>
              <a:rPr lang="en-US" sz="2000" dirty="0"/>
              <a:t>1stFlrSF</a:t>
            </a:r>
          </a:p>
          <a:p>
            <a:pPr lvl="1"/>
            <a:r>
              <a:rPr lang="en-US" sz="2000" dirty="0" err="1"/>
              <a:t>FullBath</a:t>
            </a:r>
            <a:endParaRPr lang="en-US" sz="2000" dirty="0"/>
          </a:p>
        </p:txBody>
      </p:sp>
      <p:pic>
        <p:nvPicPr>
          <p:cNvPr id="9" name="Picture 8">
            <a:extLst>
              <a:ext uri="{FF2B5EF4-FFF2-40B4-BE49-F238E27FC236}">
                <a16:creationId xmlns:a16="http://schemas.microsoft.com/office/drawing/2014/main" id="{D7750B00-8448-ACBD-ECCA-8533B525DF12}"/>
              </a:ext>
            </a:extLst>
          </p:cNvPr>
          <p:cNvPicPr>
            <a:picLocks noChangeAspect="1"/>
          </p:cNvPicPr>
          <p:nvPr/>
        </p:nvPicPr>
        <p:blipFill>
          <a:blip r:embed="rId3"/>
          <a:stretch>
            <a:fillRect/>
          </a:stretch>
        </p:blipFill>
        <p:spPr>
          <a:xfrm>
            <a:off x="4909686" y="640080"/>
            <a:ext cx="6392940" cy="5577840"/>
          </a:xfrm>
          <a:prstGeom prst="rect">
            <a:avLst/>
          </a:prstGeom>
        </p:spPr>
      </p:pic>
      <p:sp>
        <p:nvSpPr>
          <p:cNvPr id="10" name="Arrow: Right 9">
            <a:extLst>
              <a:ext uri="{FF2B5EF4-FFF2-40B4-BE49-F238E27FC236}">
                <a16:creationId xmlns:a16="http://schemas.microsoft.com/office/drawing/2014/main" id="{0014C1A1-B576-3A5A-9B1A-B140643CE0A8}"/>
              </a:ext>
            </a:extLst>
          </p:cNvPr>
          <p:cNvSpPr/>
          <p:nvPr/>
        </p:nvSpPr>
        <p:spPr>
          <a:xfrm>
            <a:off x="4572000" y="3066757"/>
            <a:ext cx="555674" cy="14067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0573C9CB-117B-54A2-2616-473CEFC0D9AF}"/>
              </a:ext>
            </a:extLst>
          </p:cNvPr>
          <p:cNvSpPr/>
          <p:nvPr/>
        </p:nvSpPr>
        <p:spPr>
          <a:xfrm>
            <a:off x="4789895" y="1928068"/>
            <a:ext cx="555674" cy="14067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671EB792-7BBB-8FC2-296F-D8CB1B4A2672}"/>
              </a:ext>
            </a:extLst>
          </p:cNvPr>
          <p:cNvSpPr/>
          <p:nvPr/>
        </p:nvSpPr>
        <p:spPr>
          <a:xfrm>
            <a:off x="4793412" y="1479452"/>
            <a:ext cx="555674" cy="14067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C1B0CA32-168D-6469-DC56-0D09DE5C7F79}"/>
              </a:ext>
            </a:extLst>
          </p:cNvPr>
          <p:cNvSpPr/>
          <p:nvPr/>
        </p:nvSpPr>
        <p:spPr>
          <a:xfrm>
            <a:off x="4547336" y="1240653"/>
            <a:ext cx="555674" cy="14067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745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70F4FC-9C2A-B087-6413-17454DF70621}"/>
              </a:ext>
            </a:extLst>
          </p:cNvPr>
          <p:cNvSpPr>
            <a:spLocks noGrp="1"/>
          </p:cNvSpPr>
          <p:nvPr>
            <p:ph type="title"/>
          </p:nvPr>
        </p:nvSpPr>
        <p:spPr>
          <a:xfrm>
            <a:off x="630936" y="639520"/>
            <a:ext cx="3429000" cy="1719072"/>
          </a:xfrm>
        </p:spPr>
        <p:txBody>
          <a:bodyPr anchor="b">
            <a:normAutofit/>
          </a:bodyPr>
          <a:lstStyle/>
          <a:p>
            <a:r>
              <a:rPr lang="en-US" sz="5400"/>
              <a:t>Initial Model</a:t>
            </a:r>
          </a:p>
        </p:txBody>
      </p:sp>
      <p:sp>
        <p:nvSpPr>
          <p:cNvPr id="12"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D4E658B-1D3C-219D-4FC0-E48B847C39DC}"/>
              </a:ext>
            </a:extLst>
          </p:cNvPr>
          <p:cNvSpPr>
            <a:spLocks noGrp="1"/>
          </p:cNvSpPr>
          <p:nvPr>
            <p:ph idx="1"/>
          </p:nvPr>
        </p:nvSpPr>
        <p:spPr>
          <a:xfrm>
            <a:off x="630936" y="2807208"/>
            <a:ext cx="3429000" cy="3410712"/>
          </a:xfrm>
        </p:spPr>
        <p:txBody>
          <a:bodyPr anchor="t">
            <a:normAutofit/>
          </a:bodyPr>
          <a:lstStyle/>
          <a:p>
            <a:r>
              <a:rPr lang="en-US" sz="2200" dirty="0"/>
              <a:t>Higher R squared is preferred</a:t>
            </a:r>
          </a:p>
          <a:p>
            <a:r>
              <a:rPr lang="en-US" sz="2200" dirty="0"/>
              <a:t>Many variables with a P- value about 0.05</a:t>
            </a:r>
          </a:p>
        </p:txBody>
      </p:sp>
      <p:pic>
        <p:nvPicPr>
          <p:cNvPr id="5" name="Picture 4">
            <a:extLst>
              <a:ext uri="{FF2B5EF4-FFF2-40B4-BE49-F238E27FC236}">
                <a16:creationId xmlns:a16="http://schemas.microsoft.com/office/drawing/2014/main" id="{898EC55F-745A-E451-8DC4-C5EB3E21ABE4}"/>
              </a:ext>
            </a:extLst>
          </p:cNvPr>
          <p:cNvPicPr>
            <a:picLocks noChangeAspect="1"/>
          </p:cNvPicPr>
          <p:nvPr/>
        </p:nvPicPr>
        <p:blipFill>
          <a:blip r:embed="rId3"/>
          <a:stretch>
            <a:fillRect/>
          </a:stretch>
        </p:blipFill>
        <p:spPr>
          <a:xfrm>
            <a:off x="4654296" y="883254"/>
            <a:ext cx="6903720" cy="5091492"/>
          </a:xfrm>
          <a:prstGeom prst="rect">
            <a:avLst/>
          </a:prstGeom>
        </p:spPr>
      </p:pic>
      <p:sp>
        <p:nvSpPr>
          <p:cNvPr id="6" name="TextBox 5">
            <a:extLst>
              <a:ext uri="{FF2B5EF4-FFF2-40B4-BE49-F238E27FC236}">
                <a16:creationId xmlns:a16="http://schemas.microsoft.com/office/drawing/2014/main" id="{5BFC50E2-D660-6DBD-430D-687CBA51C22A}"/>
              </a:ext>
            </a:extLst>
          </p:cNvPr>
          <p:cNvSpPr txBox="1"/>
          <p:nvPr/>
        </p:nvSpPr>
        <p:spPr>
          <a:xfrm>
            <a:off x="7019778" y="6077243"/>
            <a:ext cx="4895558" cy="461665"/>
          </a:xfrm>
          <a:prstGeom prst="rect">
            <a:avLst/>
          </a:prstGeom>
          <a:noFill/>
        </p:spPr>
        <p:txBody>
          <a:bodyPr wrap="square" rtlCol="0">
            <a:spAutoFit/>
          </a:bodyPr>
          <a:lstStyle/>
          <a:p>
            <a:r>
              <a:rPr lang="en-US" sz="1200" dirty="0"/>
              <a:t>*Does not show all predictors. Image is presented to show the poor relationship of the variables.</a:t>
            </a:r>
          </a:p>
        </p:txBody>
      </p:sp>
    </p:spTree>
    <p:extLst>
      <p:ext uri="{BB962C8B-B14F-4D97-AF65-F5344CB8AC3E}">
        <p14:creationId xmlns:p14="http://schemas.microsoft.com/office/powerpoint/2010/main" val="2901084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D2F40-31DD-0D29-4237-F71887668611}"/>
              </a:ext>
            </a:extLst>
          </p:cNvPr>
          <p:cNvSpPr>
            <a:spLocks noGrp="1"/>
          </p:cNvSpPr>
          <p:nvPr>
            <p:ph type="title"/>
          </p:nvPr>
        </p:nvSpPr>
        <p:spPr/>
        <p:txBody>
          <a:bodyPr/>
          <a:lstStyle/>
          <a:p>
            <a:r>
              <a:rPr lang="en-US" dirty="0"/>
              <a:t>Steps to a Final Model</a:t>
            </a:r>
          </a:p>
        </p:txBody>
      </p:sp>
      <p:graphicFrame>
        <p:nvGraphicFramePr>
          <p:cNvPr id="5" name="Content Placeholder 2">
            <a:extLst>
              <a:ext uri="{FF2B5EF4-FFF2-40B4-BE49-F238E27FC236}">
                <a16:creationId xmlns:a16="http://schemas.microsoft.com/office/drawing/2014/main" id="{62457FDA-5DB9-5806-53FC-04A6CEB9814F}"/>
              </a:ext>
            </a:extLst>
          </p:cNvPr>
          <p:cNvGraphicFramePr>
            <a:graphicFrameLocks noGrp="1"/>
          </p:cNvGraphicFramePr>
          <p:nvPr>
            <p:ph idx="1"/>
            <p:extLst>
              <p:ext uri="{D42A27DB-BD31-4B8C-83A1-F6EECF244321}">
                <p14:modId xmlns:p14="http://schemas.microsoft.com/office/powerpoint/2010/main" val="280923547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42336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9A7D86-1ABC-8041-80F1-FA648199B5DD}"/>
              </a:ext>
            </a:extLst>
          </p:cNvPr>
          <p:cNvSpPr>
            <a:spLocks noGrp="1"/>
          </p:cNvSpPr>
          <p:nvPr>
            <p:ph type="title"/>
          </p:nvPr>
        </p:nvSpPr>
        <p:spPr>
          <a:xfrm>
            <a:off x="630936" y="639520"/>
            <a:ext cx="3429000" cy="1719072"/>
          </a:xfrm>
        </p:spPr>
        <p:txBody>
          <a:bodyPr anchor="b">
            <a:normAutofit/>
          </a:bodyPr>
          <a:lstStyle/>
          <a:p>
            <a:r>
              <a:rPr lang="en-US" sz="5400"/>
              <a:t>Final Model Output</a:t>
            </a:r>
          </a:p>
        </p:txBody>
      </p:sp>
      <p:sp>
        <p:nvSpPr>
          <p:cNvPr id="1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F0D2502-3BF2-E7B1-8D13-4B3EF14E62CA}"/>
              </a:ext>
            </a:extLst>
          </p:cNvPr>
          <p:cNvSpPr>
            <a:spLocks noGrp="1"/>
          </p:cNvSpPr>
          <p:nvPr>
            <p:ph idx="1"/>
          </p:nvPr>
        </p:nvSpPr>
        <p:spPr>
          <a:xfrm>
            <a:off x="630936" y="2702192"/>
            <a:ext cx="3429000" cy="3410712"/>
          </a:xfrm>
        </p:spPr>
        <p:txBody>
          <a:bodyPr anchor="t">
            <a:normAutofit/>
          </a:bodyPr>
          <a:lstStyle/>
          <a:p>
            <a:r>
              <a:rPr lang="en-US" sz="2200"/>
              <a:t>R Squared above 0.6</a:t>
            </a:r>
          </a:p>
          <a:p>
            <a:r>
              <a:rPr lang="en-US" sz="2200"/>
              <a:t>P&gt; |t| below 0.05</a:t>
            </a:r>
            <a:endParaRPr lang="en-US" sz="2200" dirty="0"/>
          </a:p>
        </p:txBody>
      </p:sp>
      <p:pic>
        <p:nvPicPr>
          <p:cNvPr id="5" name="Picture 4">
            <a:extLst>
              <a:ext uri="{FF2B5EF4-FFF2-40B4-BE49-F238E27FC236}">
                <a16:creationId xmlns:a16="http://schemas.microsoft.com/office/drawing/2014/main" id="{5EF98F90-A86F-74CD-5310-178D69B548F3}"/>
              </a:ext>
            </a:extLst>
          </p:cNvPr>
          <p:cNvPicPr>
            <a:picLocks noChangeAspect="1"/>
          </p:cNvPicPr>
          <p:nvPr/>
        </p:nvPicPr>
        <p:blipFill>
          <a:blip r:embed="rId3"/>
          <a:srcRect r="27557"/>
          <a:stretch/>
        </p:blipFill>
        <p:spPr>
          <a:xfrm>
            <a:off x="4883530" y="640080"/>
            <a:ext cx="6445252" cy="5577840"/>
          </a:xfrm>
          <a:prstGeom prst="rect">
            <a:avLst/>
          </a:prstGeom>
        </p:spPr>
      </p:pic>
      <p:pic>
        <p:nvPicPr>
          <p:cNvPr id="9" name="Picture 8">
            <a:extLst>
              <a:ext uri="{FF2B5EF4-FFF2-40B4-BE49-F238E27FC236}">
                <a16:creationId xmlns:a16="http://schemas.microsoft.com/office/drawing/2014/main" id="{F2200987-8EB2-2FED-E647-14AB26AC8E18}"/>
              </a:ext>
            </a:extLst>
          </p:cNvPr>
          <p:cNvPicPr>
            <a:picLocks noChangeAspect="1"/>
          </p:cNvPicPr>
          <p:nvPr/>
        </p:nvPicPr>
        <p:blipFill>
          <a:blip r:embed="rId4"/>
          <a:stretch>
            <a:fillRect/>
          </a:stretch>
        </p:blipFill>
        <p:spPr>
          <a:xfrm>
            <a:off x="630936" y="4512564"/>
            <a:ext cx="4195812" cy="484715"/>
          </a:xfrm>
          <a:prstGeom prst="rect">
            <a:avLst/>
          </a:prstGeom>
        </p:spPr>
      </p:pic>
    </p:spTree>
    <p:extLst>
      <p:ext uri="{BB962C8B-B14F-4D97-AF65-F5344CB8AC3E}">
        <p14:creationId xmlns:p14="http://schemas.microsoft.com/office/powerpoint/2010/main" val="449193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1C2580-B44F-1304-C3AC-0CDEA42F7BE0}"/>
              </a:ext>
            </a:extLst>
          </p:cNvPr>
          <p:cNvSpPr>
            <a:spLocks noGrp="1"/>
          </p:cNvSpPr>
          <p:nvPr>
            <p:ph type="title"/>
          </p:nvPr>
        </p:nvSpPr>
        <p:spPr>
          <a:xfrm>
            <a:off x="635000" y="640823"/>
            <a:ext cx="3418659" cy="5583148"/>
          </a:xfrm>
        </p:spPr>
        <p:txBody>
          <a:bodyPr anchor="ctr">
            <a:normAutofit/>
          </a:bodyPr>
          <a:lstStyle/>
          <a:p>
            <a:r>
              <a:rPr lang="en-US" sz="5400"/>
              <a:t>Significant Predictors from our Model</a:t>
            </a:r>
          </a:p>
        </p:txBody>
      </p:sp>
      <p:sp>
        <p:nvSpPr>
          <p:cNvPr id="12"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7" name="Rectangle 1">
            <a:extLst>
              <a:ext uri="{FF2B5EF4-FFF2-40B4-BE49-F238E27FC236}">
                <a16:creationId xmlns:a16="http://schemas.microsoft.com/office/drawing/2014/main" id="{C30BF4F6-4E7B-F34E-98D5-37AA36F73999}"/>
              </a:ext>
            </a:extLst>
          </p:cNvPr>
          <p:cNvGraphicFramePr>
            <a:graphicFrameLocks noGrp="1"/>
          </p:cNvGraphicFramePr>
          <p:nvPr>
            <p:ph idx="1"/>
            <p:extLst>
              <p:ext uri="{D42A27DB-BD31-4B8C-83A1-F6EECF244321}">
                <p14:modId xmlns:p14="http://schemas.microsoft.com/office/powerpoint/2010/main" val="3248702717"/>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772258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5EACE-FBA5-BD04-05A4-11FE941D9780}"/>
              </a:ext>
            </a:extLst>
          </p:cNvPr>
          <p:cNvSpPr>
            <a:spLocks noGrp="1"/>
          </p:cNvSpPr>
          <p:nvPr>
            <p:ph type="title"/>
          </p:nvPr>
        </p:nvSpPr>
        <p:spPr/>
        <p:txBody>
          <a:bodyPr/>
          <a:lstStyle/>
          <a:p>
            <a:r>
              <a:rPr lang="en-US"/>
              <a:t>Recommendations</a:t>
            </a:r>
            <a:endParaRPr lang="en-US" dirty="0"/>
          </a:p>
        </p:txBody>
      </p:sp>
      <p:graphicFrame>
        <p:nvGraphicFramePr>
          <p:cNvPr id="20" name="Content Placeholder 2">
            <a:extLst>
              <a:ext uri="{FF2B5EF4-FFF2-40B4-BE49-F238E27FC236}">
                <a16:creationId xmlns:a16="http://schemas.microsoft.com/office/drawing/2014/main" id="{0A9A879C-1D5F-44AD-C3B0-C1B587C442B0}"/>
              </a:ext>
            </a:extLst>
          </p:cNvPr>
          <p:cNvGraphicFramePr>
            <a:graphicFrameLocks noGrp="1"/>
          </p:cNvGraphicFramePr>
          <p:nvPr>
            <p:ph idx="1"/>
            <p:extLst>
              <p:ext uri="{D42A27DB-BD31-4B8C-83A1-F6EECF244321}">
                <p14:modId xmlns:p14="http://schemas.microsoft.com/office/powerpoint/2010/main" val="33293891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8638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68EEB-125E-8B54-525E-02D4059A39A9}"/>
              </a:ext>
            </a:extLst>
          </p:cNvPr>
          <p:cNvSpPr>
            <a:spLocks noGrp="1"/>
          </p:cNvSpPr>
          <p:nvPr>
            <p:ph type="title"/>
          </p:nvPr>
        </p:nvSpPr>
        <p:spPr/>
        <p:txBody>
          <a:bodyPr/>
          <a:lstStyle/>
          <a:p>
            <a:r>
              <a:rPr lang="en-US" dirty="0"/>
              <a:t>Prediction for the Homes provided</a:t>
            </a:r>
          </a:p>
        </p:txBody>
      </p:sp>
      <p:graphicFrame>
        <p:nvGraphicFramePr>
          <p:cNvPr id="6" name="Rectangle 1">
            <a:extLst>
              <a:ext uri="{FF2B5EF4-FFF2-40B4-BE49-F238E27FC236}">
                <a16:creationId xmlns:a16="http://schemas.microsoft.com/office/drawing/2014/main" id="{DDEC448B-7187-179A-8756-320E47B415B5}"/>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320692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2003</TotalTime>
  <Words>1057</Words>
  <Application>Microsoft Office PowerPoint</Application>
  <PresentationFormat>Widescreen</PresentationFormat>
  <Paragraphs>72</Paragraphs>
  <Slides>9</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Aptos Display</vt:lpstr>
      <vt:lpstr>Arial</vt:lpstr>
      <vt:lpstr>Office Theme</vt:lpstr>
      <vt:lpstr>Analysis on Housing Price indicators</vt:lpstr>
      <vt:lpstr>Overview of Home Sales Data</vt:lpstr>
      <vt:lpstr>Understanding the Predictors</vt:lpstr>
      <vt:lpstr>Initial Model</vt:lpstr>
      <vt:lpstr>Steps to a Final Model</vt:lpstr>
      <vt:lpstr>Final Model Output</vt:lpstr>
      <vt:lpstr>Significant Predictors from our Model</vt:lpstr>
      <vt:lpstr>Recommendations</vt:lpstr>
      <vt:lpstr>Prediction for the Homes provided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Sidharth Sreekumar</dc:creator>
  <cp:lastModifiedBy>Sidharth Sreekumar</cp:lastModifiedBy>
  <cp:revision>2</cp:revision>
  <dcterms:created xsi:type="dcterms:W3CDTF">2024-09-17T18:22:24Z</dcterms:created>
  <dcterms:modified xsi:type="dcterms:W3CDTF">2024-09-19T03:46:02Z</dcterms:modified>
</cp:coreProperties>
</file>

<file path=docProps/thumbnail.jpeg>
</file>